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755" r:id="rId2"/>
  </p:sldMasterIdLst>
  <p:notesMasterIdLst>
    <p:notesMasterId r:id="rId11"/>
  </p:notesMasterIdLst>
  <p:sldIdLst>
    <p:sldId id="1923" r:id="rId3"/>
    <p:sldId id="2145707391" r:id="rId4"/>
    <p:sldId id="2145707392" r:id="rId5"/>
    <p:sldId id="2145707393" r:id="rId6"/>
    <p:sldId id="2145707327" r:id="rId7"/>
    <p:sldId id="2145707395" r:id="rId8"/>
    <p:sldId id="2145707396" r:id="rId9"/>
    <p:sldId id="2145707397"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045" autoAdjust="0"/>
  </p:normalViewPr>
  <p:slideViewPr>
    <p:cSldViewPr snapToGrid="0">
      <p:cViewPr varScale="1">
        <p:scale>
          <a:sx n="73" d="100"/>
          <a:sy n="73" d="100"/>
        </p:scale>
        <p:origin x="606" y="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gn="l">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merger of National Bodies, expansion of the National digital portfolio and increased requirements to deliver benefits at pace, have accelerated the need to coordinate our digital messaging and support offerings to frontline Digital Leaders.  The purpose of this paper is to seek agreement for the establishment of a Digital Partnering Operating Model.  The Model will coordinate the alignment of digital communications, programme roadmaps and National priorities for Chief Information Officers (CIO) and Integrated Care System (ICS) Digital Leaders.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gn="l">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strategic goal being to: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enable ICS digital investment to make best use of National offerings in their Digital Plans,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l">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utilise scarce National support in a transparent and coordinated manner to best enable local transformation priorities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l">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provide the Transformation Directorate with the local business intelligence and systems data to drive the strategic design and direction of National Services.</a:t>
            </a: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l">
              <a:spcAft>
                <a:spcPts val="900"/>
              </a:spcAft>
              <a:buFont typeface="Symbol" panose="05050102010706020507" pitchFamily="18" charset="2"/>
              <a:buNone/>
            </a:pPr>
            <a:r>
              <a:rPr lang="en-GB" sz="1800" dirty="0">
                <a:effectLst/>
                <a:latin typeface="Arial" panose="020B0604020202020204" pitchFamily="34" charset="0"/>
                <a:ea typeface="Calibri" panose="020F0502020204030204" pitchFamily="34" charset="0"/>
                <a:cs typeface="Arial" panose="020B0604020202020204" pitchFamily="34" charset="0"/>
              </a:rPr>
              <a:t>Additional outcomes being: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lgn="l">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reduction in </a:t>
            </a:r>
            <a:r>
              <a:rPr lang="en-GB" sz="1800" dirty="0">
                <a:effectLst/>
                <a:latin typeface="Arial" panose="020B0604020202020204" pitchFamily="34" charset="0"/>
                <a:ea typeface="Times New Roman" panose="02020603050405020304" pitchFamily="18" charset="0"/>
                <a:cs typeface="Arial" panose="020B0604020202020204" pitchFamily="34" charset="0"/>
              </a:rPr>
              <a:t>unnecessary and</a:t>
            </a:r>
            <a:r>
              <a:rPr lang="en-GB" sz="1800" dirty="0">
                <a:effectLst/>
                <a:latin typeface="Arial" panose="020B0604020202020204" pitchFamily="34" charset="0"/>
                <a:ea typeface="Calibri" panose="020F0502020204030204" pitchFamily="34" charset="0"/>
                <a:cs typeface="Arial" panose="020B0604020202020204" pitchFamily="34" charset="0"/>
              </a:rPr>
              <a:t> unsustainable information flow</a:t>
            </a:r>
            <a:r>
              <a:rPr lang="en-GB" sz="1800" dirty="0">
                <a:effectLst/>
                <a:latin typeface="Arial" panose="020B0604020202020204" pitchFamily="34" charset="0"/>
                <a:ea typeface="Times New Roman" panose="02020603050405020304" pitchFamily="18" charset="0"/>
                <a:cs typeface="Arial" panose="020B0604020202020204" pitchFamily="34" charset="0"/>
              </a:rPr>
              <a: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l">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reduction in the local engagement effort and burden</a:t>
            </a:r>
            <a:r>
              <a:rPr lang="en-GB" sz="1800" dirty="0">
                <a:effectLst/>
                <a:latin typeface="Arial" panose="020B0604020202020204" pitchFamily="34" charset="0"/>
                <a:ea typeface="Times New Roman" panose="02020603050405020304" pitchFamily="18" charset="0"/>
                <a:cs typeface="Arial" panose="020B0604020202020204" pitchFamily="34" charset="0"/>
              </a:rPr>
              <a:t> of information requests</a:t>
            </a:r>
            <a:r>
              <a:rPr lang="en-GB" sz="1800" dirty="0">
                <a:effectLst/>
                <a:latin typeface="Arial" panose="020B0604020202020204" pitchFamily="34" charset="0"/>
                <a:ea typeface="Calibri" panose="020F0502020204030204" pitchFamily="34" charset="0"/>
                <a:cs typeface="Arial" panose="020B0604020202020204" pitchFamily="34" charset="0"/>
              </a:rPr>
              <a:t> being placed on the CIO Digital community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lgn="l">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improved customer satisfaction of the Digital Transformation agenda through demonstrated understanding, collaboration and transparency</a:t>
            </a:r>
          </a:p>
          <a:p>
            <a:pPr marL="0" lvl="0" indent="0" algn="l">
              <a:spcAft>
                <a:spcPts val="900"/>
              </a:spcAft>
              <a:buFont typeface="Symbol" panose="05050102010706020507" pitchFamily="18" charset="2"/>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0" lvl="0" indent="0" algn="l">
              <a:spcAft>
                <a:spcPts val="900"/>
              </a:spcAft>
              <a:buFont typeface="Symbol" panose="05050102010706020507" pitchFamily="18" charset="2"/>
              <a:buNone/>
            </a:pPr>
            <a:r>
              <a:rPr lang="en-GB" sz="1800" dirty="0">
                <a:effectLst/>
                <a:latin typeface="Arial" panose="020B0604020202020204" pitchFamily="34" charset="0"/>
                <a:ea typeface="Calibri" panose="020F0502020204030204" pitchFamily="34" charset="0"/>
                <a:cs typeface="Arial" panose="020B0604020202020204" pitchFamily="34" charset="0"/>
              </a:rPr>
              <a:t>Close Digital Partnering aims to shift the current system perception of providing National Solutions to meet National priorities, to aligning National Solutions that support Transformation in delivering local patient outcomes.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786032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15000"/>
              </a:lnSpc>
              <a:spcBef>
                <a:spcPts val="0"/>
              </a:spcBef>
              <a:spcAft>
                <a:spcPts val="1000"/>
              </a:spcAft>
              <a:buClr>
                <a:srgbClr val="000000"/>
              </a:buClr>
              <a:buSzPts val="1100"/>
              <a:buFont typeface="Arial"/>
              <a:buNone/>
              <a:tabLst/>
              <a:defRPr/>
            </a:pPr>
            <a:r>
              <a:rPr lang="en-GB" sz="1800" dirty="0" err="1">
                <a:effectLst/>
                <a:latin typeface="Arial" panose="020B0604020202020204" pitchFamily="34" charset="0"/>
                <a:ea typeface="Calibri" panose="020F0502020204030204" pitchFamily="34" charset="0"/>
                <a:cs typeface="Arial" panose="020B0604020202020204" pitchFamily="34" charset="0"/>
              </a:rPr>
              <a:t>NHSx’s</a:t>
            </a:r>
            <a:r>
              <a:rPr lang="en-GB" sz="1800" dirty="0">
                <a:effectLst/>
                <a:latin typeface="Arial" panose="020B0604020202020204" pitchFamily="34" charset="0"/>
                <a:ea typeface="Calibri" panose="020F0502020204030204" pitchFamily="34" charset="0"/>
                <a:cs typeface="Arial" panose="020B0604020202020204" pitchFamily="34" charset="0"/>
              </a:rPr>
              <a:t> Implementation Unit undertook an ICS Deep Dive in 2021 to identify the issues ICSs are facing with the current digital engagement and delivery across </a:t>
            </a:r>
            <a:r>
              <a:rPr lang="en-GB" sz="1800" dirty="0" err="1">
                <a:effectLst/>
                <a:latin typeface="Arial" panose="020B0604020202020204" pitchFamily="34" charset="0"/>
                <a:ea typeface="Calibri" panose="020F0502020204030204" pitchFamily="34" charset="0"/>
                <a:cs typeface="Arial" panose="020B0604020202020204" pitchFamily="34" charset="0"/>
              </a:rPr>
              <a:t>Arms Length</a:t>
            </a:r>
            <a:r>
              <a:rPr lang="en-GB" sz="1800" dirty="0">
                <a:effectLst/>
                <a:latin typeface="Arial" panose="020B0604020202020204" pitchFamily="34" charset="0"/>
                <a:ea typeface="Calibri" panose="020F0502020204030204" pitchFamily="34" charset="0"/>
                <a:cs typeface="Arial" panose="020B0604020202020204" pitchFamily="34" charset="0"/>
              </a:rPr>
              <a:t> Bodies.  The report identified 4 key findings, and made 4 significant recommendations that were endorsed by the NHSx Management Team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endParaRPr lang="en-GB" sz="1800" b="1"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Finding 1: </a:t>
            </a:r>
            <a:r>
              <a:rPr lang="en-GB" sz="1800" dirty="0">
                <a:effectLst/>
                <a:latin typeface="Arial" panose="020B0604020202020204" pitchFamily="34" charset="0"/>
                <a:ea typeface="Calibri" panose="020F0502020204030204" pitchFamily="34" charset="0"/>
                <a:cs typeface="Arial" panose="020B0604020202020204" pitchFamily="34" charset="0"/>
              </a:rPr>
              <a:t>Our national </a:t>
            </a:r>
            <a:r>
              <a:rPr lang="en-GB" sz="1800" b="1" dirty="0">
                <a:effectLst/>
                <a:latin typeface="Arial" panose="020B0604020202020204" pitchFamily="34" charset="0"/>
                <a:ea typeface="Calibri" panose="020F0502020204030204" pitchFamily="34" charset="0"/>
                <a:cs typeface="Arial" panose="020B0604020202020204" pitchFamily="34" charset="0"/>
              </a:rPr>
              <a:t>priorities for ICSs are not well understood</a:t>
            </a:r>
            <a:r>
              <a:rPr lang="en-GB" sz="1800" dirty="0">
                <a:effectLst/>
                <a:latin typeface="Arial" panose="020B0604020202020204" pitchFamily="34" charset="0"/>
                <a:ea typeface="Calibri" panose="020F0502020204030204" pitchFamily="34" charset="0"/>
                <a:cs typeface="Arial" panose="020B0604020202020204" pitchFamily="34" charset="0"/>
              </a:rPr>
              <a:t> and risk being shaped without a clear mechanism for regional and local input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Finding 2: </a:t>
            </a:r>
            <a:r>
              <a:rPr lang="en-GB" sz="1800" dirty="0">
                <a:effectLst/>
                <a:latin typeface="Arial" panose="020B0604020202020204" pitchFamily="34" charset="0"/>
                <a:ea typeface="Calibri" panose="020F0502020204030204" pitchFamily="34" charset="0"/>
                <a:cs typeface="Arial" panose="020B0604020202020204" pitchFamily="34" charset="0"/>
              </a:rPr>
              <a:t>We need to speak as the digital transformation directorate with </a:t>
            </a:r>
            <a:r>
              <a:rPr lang="en-GB" sz="1800" b="1" dirty="0">
                <a:effectLst/>
                <a:latin typeface="Arial" panose="020B0604020202020204" pitchFamily="34" charset="0"/>
                <a:ea typeface="Calibri" panose="020F0502020204030204" pitchFamily="34" charset="0"/>
                <a:cs typeface="Arial" panose="020B0604020202020204" pitchFamily="34" charset="0"/>
              </a:rPr>
              <a:t>one voice</a:t>
            </a:r>
            <a:r>
              <a:rPr lang="en-GB" sz="1800" dirty="0">
                <a:effectLst/>
                <a:latin typeface="Arial" panose="020B0604020202020204" pitchFamily="34" charset="0"/>
                <a:ea typeface="Calibri" panose="020F0502020204030204" pitchFamily="34" charset="0"/>
                <a:cs typeface="Arial" panose="020B0604020202020204" pitchFamily="34" charset="0"/>
              </a:rPr>
              <a:t>. And preferably that includes any digital agendas across the system</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Finding 3: </a:t>
            </a:r>
            <a:r>
              <a:rPr lang="en-GB" sz="1800" dirty="0">
                <a:effectLst/>
                <a:latin typeface="Arial" panose="020B0604020202020204" pitchFamily="34" charset="0"/>
                <a:ea typeface="Calibri" panose="020F0502020204030204" pitchFamily="34" charset="0"/>
                <a:cs typeface="Arial" panose="020B0604020202020204" pitchFamily="34" charset="0"/>
              </a:rPr>
              <a:t>Frontline and programme leads </a:t>
            </a:r>
            <a:r>
              <a:rPr lang="en-GB" sz="1800" b="1" dirty="0">
                <a:effectLst/>
                <a:latin typeface="Arial" panose="020B0604020202020204" pitchFamily="34" charset="0"/>
                <a:ea typeface="Calibri" panose="020F0502020204030204" pitchFamily="34" charset="0"/>
                <a:cs typeface="Arial" panose="020B0604020202020204" pitchFamily="34" charset="0"/>
              </a:rPr>
              <a:t>struggle to make sense of the relative functions</a:t>
            </a:r>
            <a:r>
              <a:rPr lang="en-GB" sz="1800" dirty="0">
                <a:effectLst/>
                <a:latin typeface="Arial" panose="020B0604020202020204" pitchFamily="34" charset="0"/>
                <a:ea typeface="Calibri" panose="020F0502020204030204" pitchFamily="34" charset="0"/>
                <a:cs typeface="Arial" panose="020B0604020202020204" pitchFamily="34" charset="0"/>
              </a:rPr>
              <a:t> of </a:t>
            </a:r>
            <a:r>
              <a:rPr lang="en-GB" sz="1800" b="1" dirty="0">
                <a:effectLst/>
                <a:latin typeface="Arial" panose="020B0604020202020204" pitchFamily="34" charset="0"/>
                <a:ea typeface="Calibri" panose="020F0502020204030204" pitchFamily="34" charset="0"/>
                <a:cs typeface="Arial" panose="020B0604020202020204" pitchFamily="34" charset="0"/>
              </a:rPr>
              <a:t>and relationship</a:t>
            </a:r>
            <a:r>
              <a:rPr lang="en-GB" sz="1800" dirty="0">
                <a:effectLst/>
                <a:latin typeface="Arial" panose="020B0604020202020204" pitchFamily="34" charset="0"/>
                <a:ea typeface="Calibri" panose="020F0502020204030204" pitchFamily="34" charset="0"/>
                <a:cs typeface="Arial" panose="020B0604020202020204" pitchFamily="34" charset="0"/>
              </a:rPr>
              <a:t> between the centre, ICS and region</a:t>
            </a:r>
            <a:r>
              <a:rPr lang="en-GB" sz="1800" b="1" dirty="0">
                <a:effectLst/>
                <a:latin typeface="Arial" panose="020B0604020202020204" pitchFamily="34" charset="0"/>
                <a:ea typeface="Calibri" panose="020F0502020204030204" pitchFamily="34" charset="0"/>
                <a:cs typeface="Arial" panose="020B0604020202020204" pitchFamily="34" charset="0"/>
              </a:rPr>
              <a: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Finding 4: </a:t>
            </a:r>
            <a:r>
              <a:rPr lang="en-GB" sz="1800" dirty="0">
                <a:effectLst/>
                <a:latin typeface="Arial" panose="020B0604020202020204" pitchFamily="34" charset="0"/>
                <a:ea typeface="Calibri" panose="020F0502020204030204" pitchFamily="34" charset="0"/>
                <a:cs typeface="Arial" panose="020B0604020202020204" pitchFamily="34" charset="0"/>
              </a:rPr>
              <a:t>Programmes and ICSs </a:t>
            </a:r>
            <a:r>
              <a:rPr lang="en-GB" sz="1800" b="1" dirty="0">
                <a:effectLst/>
                <a:latin typeface="Arial" panose="020B0604020202020204" pitchFamily="34" charset="0"/>
                <a:ea typeface="Calibri" panose="020F0502020204030204" pitchFamily="34" charset="0"/>
                <a:cs typeface="Arial" panose="020B0604020202020204" pitchFamily="34" charset="0"/>
              </a:rPr>
              <a:t>lack the required resource, assets and tools</a:t>
            </a:r>
            <a:r>
              <a:rPr lang="en-GB" sz="1800" dirty="0">
                <a:effectLst/>
                <a:latin typeface="Arial" panose="020B0604020202020204" pitchFamily="34" charset="0"/>
                <a:ea typeface="Calibri" panose="020F0502020204030204" pitchFamily="34" charset="0"/>
                <a:cs typeface="Arial" panose="020B0604020202020204" pitchFamily="34" charset="0"/>
              </a:rPr>
              <a:t> to </a:t>
            </a:r>
            <a:r>
              <a:rPr lang="en-GB" sz="1800" b="1" dirty="0">
                <a:effectLst/>
                <a:latin typeface="Arial" panose="020B0604020202020204" pitchFamily="34" charset="0"/>
                <a:ea typeface="Calibri" panose="020F0502020204030204" pitchFamily="34" charset="0"/>
                <a:cs typeface="Arial" panose="020B0604020202020204" pitchFamily="34" charset="0"/>
              </a:rPr>
              <a:t>maximise the impact</a:t>
            </a:r>
            <a:r>
              <a:rPr lang="en-GB" sz="1800" dirty="0">
                <a:effectLst/>
                <a:latin typeface="Arial" panose="020B0604020202020204" pitchFamily="34" charset="0"/>
                <a:ea typeface="Calibri" panose="020F0502020204030204" pitchFamily="34" charset="0"/>
                <a:cs typeface="Arial" panose="020B0604020202020204" pitchFamily="34" charset="0"/>
              </a:rPr>
              <a:t> of their programmes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Recommendation 1: </a:t>
            </a:r>
            <a:r>
              <a:rPr lang="en-GB" sz="1800" dirty="0">
                <a:effectLst/>
                <a:latin typeface="Arial" panose="020B0604020202020204" pitchFamily="34" charset="0"/>
                <a:ea typeface="Calibri" panose="020F0502020204030204" pitchFamily="34" charset="0"/>
                <a:cs typeface="Arial" panose="020B0604020202020204" pitchFamily="34" charset="0"/>
              </a:rPr>
              <a:t>We define and promote our national objectives and </a:t>
            </a:r>
            <a:r>
              <a:rPr lang="en-GB" sz="1800" b="1" dirty="0">
                <a:effectLst/>
                <a:latin typeface="Arial" panose="020B0604020202020204" pitchFamily="34" charset="0"/>
                <a:ea typeface="Calibri" panose="020F0502020204030204" pitchFamily="34" charset="0"/>
                <a:cs typeface="Arial" panose="020B0604020202020204" pitchFamily="34" charset="0"/>
              </a:rPr>
              <a:t>develop tailored support offers</a:t>
            </a:r>
            <a:r>
              <a:rPr lang="en-GB" sz="1800" dirty="0">
                <a:effectLst/>
                <a:latin typeface="Arial" panose="020B0604020202020204" pitchFamily="34" charset="0"/>
                <a:ea typeface="Calibri" panose="020F0502020204030204" pitchFamily="34" charset="0"/>
                <a:cs typeface="Arial" panose="020B0604020202020204" pitchFamily="34" charset="0"/>
              </a:rPr>
              <a:t> with tangible and sequenced objectives, based on specific ICS needs, maturity and development stage.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Recommendation 2:</a:t>
            </a:r>
            <a:r>
              <a:rPr lang="en-GB" sz="1800" dirty="0">
                <a:effectLst/>
                <a:latin typeface="Arial" panose="020B0604020202020204" pitchFamily="34" charset="0"/>
                <a:ea typeface="Calibri" panose="020F0502020204030204" pitchFamily="34" charset="0"/>
                <a:cs typeface="Arial" panose="020B0604020202020204" pitchFamily="34" charset="0"/>
              </a:rPr>
              <a:t> We will establish an ICS “Engagement Function”</a:t>
            </a:r>
            <a:r>
              <a:rPr lang="en-GB" sz="1800" b="1" dirty="0">
                <a:effectLst/>
                <a:latin typeface="Arial" panose="020B0604020202020204" pitchFamily="34" charset="0"/>
                <a:ea typeface="Calibri" panose="020F0502020204030204" pitchFamily="34" charset="0"/>
                <a:cs typeface="Arial" panose="020B0604020202020204" pitchFamily="34" charset="0"/>
              </a:rPr>
              <a:t> </a:t>
            </a:r>
            <a:r>
              <a:rPr lang="en-GB" sz="1800" dirty="0">
                <a:effectLst/>
                <a:latin typeface="Arial" panose="020B0604020202020204" pitchFamily="34" charset="0"/>
                <a:ea typeface="Calibri" panose="020F0502020204030204" pitchFamily="34" charset="0"/>
                <a:cs typeface="Arial" panose="020B0604020202020204" pitchFamily="34" charset="0"/>
              </a:rPr>
              <a:t>for the digital part of the Transformation Directorate, with clear leads for ICSs to approach in the first instance. We will design the function with the right remit, culture and individuals to jointly serve and feel owned by both ICSs and the centre.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Recommendation 3: </a:t>
            </a:r>
            <a:r>
              <a:rPr lang="en-GB" sz="1800" dirty="0">
                <a:effectLst/>
                <a:latin typeface="Arial" panose="020B0604020202020204" pitchFamily="34" charset="0"/>
                <a:ea typeface="Calibri" panose="020F0502020204030204" pitchFamily="34" charset="0"/>
                <a:cs typeface="Arial" panose="020B0604020202020204" pitchFamily="34" charset="0"/>
              </a:rPr>
              <a:t>We will define the role of the regions, working closely with Mark </a:t>
            </a:r>
            <a:r>
              <a:rPr lang="en-GB" sz="1800" dirty="0" err="1">
                <a:effectLst/>
                <a:latin typeface="Arial" panose="020B0604020202020204" pitchFamily="34" charset="0"/>
                <a:ea typeface="Calibri" panose="020F0502020204030204" pitchFamily="34" charset="0"/>
                <a:cs typeface="Arial" panose="020B0604020202020204" pitchFamily="34" charset="0"/>
              </a:rPr>
              <a:t>Cubbon</a:t>
            </a:r>
            <a:r>
              <a:rPr lang="en-GB" sz="1800" dirty="0">
                <a:effectLst/>
                <a:latin typeface="Arial" panose="020B0604020202020204" pitchFamily="34" charset="0"/>
                <a:ea typeface="Calibri" panose="020F0502020204030204" pitchFamily="34" charset="0"/>
                <a:cs typeface="Arial" panose="020B0604020202020204" pitchFamily="34" charset="0"/>
              </a:rPr>
              <a:t> on his review of NHSEI’s operating model to ensure alignment.</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b="1" dirty="0">
                <a:effectLst/>
                <a:latin typeface="Arial" panose="020B0604020202020204" pitchFamily="34" charset="0"/>
                <a:ea typeface="Calibri" panose="020F0502020204030204" pitchFamily="34" charset="0"/>
                <a:cs typeface="Arial" panose="020B0604020202020204" pitchFamily="34" charset="0"/>
              </a:rPr>
              <a:t>Recommendation 4: </a:t>
            </a:r>
            <a:r>
              <a:rPr lang="en-GB" sz="1800" dirty="0">
                <a:effectLst/>
                <a:latin typeface="Arial" panose="020B0604020202020204" pitchFamily="34" charset="0"/>
                <a:ea typeface="Calibri" panose="020F0502020204030204" pitchFamily="34" charset="0"/>
                <a:cs typeface="Arial" panose="020B0604020202020204" pitchFamily="34" charset="0"/>
              </a:rPr>
              <a:t>We will develop ICS-level Digital Implementation Teams more widely to provide on-the-ground specialist skills and that we will work with ICS-facing programmes to best utilise and top-up these teams as needed.</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77721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sz="1800" dirty="0"/>
              <a:t>The proposed operating model seeks to address all of the findings and recommendations directly with the introduction of the Digital Partner Operating Model</a:t>
            </a: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Digital Partner Operating Model will ensure that the National Digital Transformation Agenda is received by CIO and ICS Digital Leaders in a coordinated and prioritised manner, with full visibility of the National digital resources operating within their care systems.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Operating Model will provide the conduit to allow product placement of National Products, Standards and Services into local digital transformation plans and provide the strategic feedback route on both current and proposed new National initiatives.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Operating Model will enable National outward facing teams to record their customer interactions for the wider benefit of the Transformation Directorate.  The Model will report on the volumes of communications, engagement and the support provided, to enable prioritisation, and appropriately manage demand on the system for both engagement and information requests, reducing current burden and duplication.</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Model introduces the role of the Digital Partner who will work with a specified number of Integrated Care Systems (likely to be around 2 in its end state) to;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285750" lvl="0" indent="-285750">
              <a:spcAft>
                <a:spcPts val="9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channel digital communications and priorities,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9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ensure the system is sighted on all our National Products and Services,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9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They will explain the associated development roadmaps and proposed National Services in the pipeline</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9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And connect programmes and subject matter experts to the needs of frontline organisations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a:spcAft>
                <a:spcPts val="9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And lastly they will collect and maintain key planning intelligence and local system data, reducing the frequency and size of future National information requests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endParaRPr lang="en-GB" dirty="0"/>
          </a:p>
        </p:txBody>
      </p:sp>
    </p:spTree>
    <p:extLst>
      <p:ext uri="{BB962C8B-B14F-4D97-AF65-F5344CB8AC3E}">
        <p14:creationId xmlns:p14="http://schemas.microsoft.com/office/powerpoint/2010/main" val="2524381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model itself  will provide different offerings depending on the Stakeholder need,  so for CIO and ICS Digital Leaders, the Digital Partners will be a single point of contact and accountability, they will provide transparency of National Offerings both current and in development and most importantly they will act as the Strategic voice of the customer.</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 Programmes the model will offer timely and reliable access to the right stakeholders, it will provide a better understanding of customer perception of their products and will highlight opportunities for piloting and collaboration with the front line.  In addition programmes will have access to implementation services that can deliver efficiently and at pace because of the commitment and  coordination with ICSs, reducing overall programme costs.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For the wider business, the model will provide the much needed insight on the digital priorities of the system, understand the supplier landscape and the impacts of our decisions up them whilst also providing visibility of where we are supporting and where we are not, to be able to measure the impact of our engagement.</a:t>
            </a: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248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Even using conservative estimates that the Digital Partnering role would save CIOs and ICS Digital Leaders 30 minutes a week searching for information, National investment would easily </a:t>
            </a:r>
            <a:r>
              <a:rPr lang="en-GB" sz="1800" b="1" dirty="0">
                <a:effectLst/>
                <a:latin typeface="Arial" panose="020B0604020202020204" pitchFamily="34" charset="0"/>
                <a:ea typeface="Calibri" panose="020F0502020204030204" pitchFamily="34" charset="0"/>
                <a:cs typeface="Arial" panose="020B0604020202020204" pitchFamily="34" charset="0"/>
              </a:rPr>
              <a:t>save the front line over 3600 hours per year</a:t>
            </a:r>
            <a:r>
              <a:rPr lang="en-GB" sz="1800" dirty="0">
                <a:effectLst/>
                <a:latin typeface="Arial" panose="020B0604020202020204" pitchFamily="34" charset="0"/>
                <a:ea typeface="Calibri" panose="020F0502020204030204" pitchFamily="34" charset="0"/>
                <a:cs typeface="Arial" panose="020B0604020202020204" pitchFamily="34" charset="0"/>
              </a:rPr>
              <a:t>.  If you were to also include the time savings across their local Digital Team members that routinely reach out to us for information, these front-line time savings increase significantly.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Digital Partner role closely aligns to the Principal Relationship Manager role that currently represents and provides product placement of the NHS Digital Portfolio to all CIOs.  This role is </a:t>
            </a:r>
            <a:r>
              <a:rPr lang="en-GB" sz="1800" b="1" dirty="0">
                <a:effectLst/>
                <a:latin typeface="Arial" panose="020B0604020202020204" pitchFamily="34" charset="0"/>
                <a:ea typeface="Calibri" panose="020F0502020204030204" pitchFamily="34" charset="0"/>
                <a:cs typeface="Arial" panose="020B0604020202020204" pitchFamily="34" charset="0"/>
              </a:rPr>
              <a:t>warmly welcomed by Digital Leaders</a:t>
            </a:r>
            <a:r>
              <a:rPr lang="en-GB" sz="1800" dirty="0">
                <a:effectLst/>
                <a:latin typeface="Arial" panose="020B0604020202020204" pitchFamily="34" charset="0"/>
                <a:ea typeface="Calibri" panose="020F0502020204030204" pitchFamily="34" charset="0"/>
                <a:cs typeface="Arial" panose="020B0604020202020204" pitchFamily="34" charset="0"/>
              </a:rPr>
              <a:t> who have reflected through 121’s, the weekly CIO Touchbase meetings and ICS Deep Dive, that they want to see </a:t>
            </a:r>
            <a:r>
              <a:rPr lang="en-GB" sz="1800" b="1" dirty="0">
                <a:effectLst/>
                <a:latin typeface="Arial" panose="020B0604020202020204" pitchFamily="34" charset="0"/>
                <a:ea typeface="Calibri" panose="020F0502020204030204" pitchFamily="34" charset="0"/>
                <a:cs typeface="Arial" panose="020B0604020202020204" pitchFamily="34" charset="0"/>
              </a:rPr>
              <a:t>even greater coordination of the digital agenda and priorities </a:t>
            </a:r>
            <a:r>
              <a:rPr lang="en-GB" sz="1800" dirty="0">
                <a:effectLst/>
                <a:latin typeface="Arial" panose="020B0604020202020204" pitchFamily="34" charset="0"/>
                <a:ea typeface="Calibri" panose="020F0502020204030204" pitchFamily="34" charset="0"/>
                <a:cs typeface="Arial" panose="020B0604020202020204" pitchFamily="34" charset="0"/>
              </a:rPr>
              <a:t>and would value real collaboration in the develop of their ICS Digital Strategies.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Partnering closely with Digital Leaders on the development and implementation of their digital plans will also </a:t>
            </a:r>
            <a:r>
              <a:rPr lang="en-GB" sz="1800" b="1" dirty="0">
                <a:effectLst/>
                <a:latin typeface="Arial" panose="020B0604020202020204" pitchFamily="34" charset="0"/>
                <a:ea typeface="Calibri" panose="020F0502020204030204" pitchFamily="34" charset="0"/>
                <a:cs typeface="Arial" panose="020B0604020202020204" pitchFamily="34" charset="0"/>
              </a:rPr>
              <a:t>reduce National effort in “engaging” and “selling”</a:t>
            </a:r>
            <a:r>
              <a:rPr lang="en-GB" sz="1800" dirty="0">
                <a:effectLst/>
                <a:latin typeface="Arial" panose="020B0604020202020204" pitchFamily="34" charset="0"/>
                <a:ea typeface="Calibri" panose="020F0502020204030204" pitchFamily="34" charset="0"/>
                <a:cs typeface="Arial" panose="020B0604020202020204" pitchFamily="34" charset="0"/>
              </a:rPr>
              <a:t> the specific benefits of products and services </a:t>
            </a:r>
          </a:p>
          <a:p>
            <a:pPr marL="158750" indent="0">
              <a:lnSpc>
                <a:spcPct val="115000"/>
              </a:lnSpc>
              <a:spcAft>
                <a:spcPts val="10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Close Partnering should also realise an </a:t>
            </a:r>
            <a:r>
              <a:rPr lang="en-GB" sz="1800" b="1" dirty="0">
                <a:effectLst/>
                <a:latin typeface="Arial" panose="020B0604020202020204" pitchFamily="34" charset="0"/>
                <a:ea typeface="Calibri" panose="020F0502020204030204" pitchFamily="34" charset="0"/>
                <a:cs typeface="Arial" panose="020B0604020202020204" pitchFamily="34" charset="0"/>
              </a:rPr>
              <a:t>increase in the pace of change and adoption</a:t>
            </a:r>
            <a:r>
              <a:rPr lang="en-GB" sz="1800" dirty="0">
                <a:effectLst/>
                <a:latin typeface="Arial" panose="020B0604020202020204" pitchFamily="34" charset="0"/>
                <a:ea typeface="Calibri" panose="020F0502020204030204" pitchFamily="34" charset="0"/>
                <a:cs typeface="Arial" panose="020B0604020202020204" pitchFamily="34" charset="0"/>
              </a:rPr>
              <a:t> with ever </a:t>
            </a:r>
            <a:r>
              <a:rPr lang="en-GB" sz="1800" b="1" dirty="0">
                <a:effectLst/>
                <a:latin typeface="Arial" panose="020B0604020202020204" pitchFamily="34" charset="0"/>
                <a:ea typeface="Calibri" panose="020F0502020204030204" pitchFamily="34" charset="0"/>
                <a:cs typeface="Arial" panose="020B0604020202020204" pitchFamily="34" charset="0"/>
              </a:rPr>
              <a:t>greater executive buy-in, mandate and direction from System Leaders.</a:t>
            </a:r>
            <a:r>
              <a:rPr lang="en-GB" sz="1800" dirty="0">
                <a:effectLst/>
                <a:latin typeface="Arial" panose="020B0604020202020204" pitchFamily="34" charset="0"/>
                <a:ea typeface="Calibri" panose="020F0502020204030204" pitchFamily="34" charset="0"/>
                <a:cs typeface="Arial" panose="020B0604020202020204" pitchFamily="34" charset="0"/>
              </a:rPr>
              <a:t> </a:t>
            </a:r>
          </a:p>
          <a:p>
            <a:pPr marL="158750" indent="0">
              <a:lnSpc>
                <a:spcPct val="115000"/>
              </a:lnSpc>
              <a:spcAft>
                <a:spcPts val="10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Although difficult to measure, the business should see a reduction in internal stakeholder management costs across the portfolio by providing access to far greater levels of local system contacts, intelligence and data allowing the Transformation Directorate to </a:t>
            </a:r>
            <a:r>
              <a:rPr lang="en-GB" sz="1800" b="1" dirty="0">
                <a:effectLst/>
                <a:latin typeface="Arial" panose="020B0604020202020204" pitchFamily="34" charset="0"/>
                <a:ea typeface="Calibri" panose="020F0502020204030204" pitchFamily="34" charset="0"/>
                <a:cs typeface="Arial" panose="020B0604020202020204" pitchFamily="34" charset="0"/>
              </a:rPr>
              <a:t>remove significant amounts of data gathering effort</a:t>
            </a:r>
            <a:r>
              <a:rPr lang="en-GB" sz="1800" dirty="0">
                <a:effectLst/>
                <a:latin typeface="Arial" panose="020B0604020202020204" pitchFamily="34" charset="0"/>
                <a:ea typeface="Calibri" panose="020F0502020204030204" pitchFamily="34" charset="0"/>
                <a:cs typeface="Arial" panose="020B0604020202020204" pitchFamily="34" charset="0"/>
              </a:rPr>
              <a:t> internally as well as request on the front line. </a:t>
            </a:r>
          </a:p>
          <a:p>
            <a:pPr marL="158750" indent="0">
              <a:lnSpc>
                <a:spcPct val="115000"/>
              </a:lnSpc>
              <a:spcAft>
                <a:spcPts val="10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Time spent collecting and maintaining contacts will be undertaken by those engaging across the system and we will also be able </a:t>
            </a:r>
            <a:r>
              <a:rPr lang="en-GB" sz="1800" b="1" dirty="0">
                <a:effectLst/>
                <a:latin typeface="Arial" panose="020B0604020202020204" pitchFamily="34" charset="0"/>
                <a:ea typeface="Calibri" panose="020F0502020204030204" pitchFamily="34" charset="0"/>
                <a:cs typeface="Arial" panose="020B0604020202020204" pitchFamily="34" charset="0"/>
              </a:rPr>
              <a:t>remove expenditure on 3</a:t>
            </a:r>
            <a:r>
              <a:rPr lang="en-GB" sz="1800" b="1" baseline="30000" dirty="0">
                <a:effectLst/>
                <a:latin typeface="Arial" panose="020B0604020202020204" pitchFamily="34" charset="0"/>
                <a:ea typeface="Calibri" panose="020F0502020204030204" pitchFamily="34" charset="0"/>
                <a:cs typeface="Arial" panose="020B0604020202020204" pitchFamily="34" charset="0"/>
              </a:rPr>
              <a:t>rd</a:t>
            </a:r>
            <a:r>
              <a:rPr lang="en-GB" sz="1800" b="1" dirty="0">
                <a:effectLst/>
                <a:latin typeface="Arial" panose="020B0604020202020204" pitchFamily="34" charset="0"/>
                <a:ea typeface="Calibri" panose="020F0502020204030204" pitchFamily="34" charset="0"/>
                <a:cs typeface="Arial" panose="020B0604020202020204" pitchFamily="34" charset="0"/>
              </a:rPr>
              <a:t> party information services</a:t>
            </a:r>
            <a:r>
              <a:rPr lang="en-GB" sz="1800" dirty="0">
                <a:effectLst/>
                <a:latin typeface="Arial" panose="020B0604020202020204" pitchFamily="34" charset="0"/>
                <a:ea typeface="Calibri" panose="020F0502020204030204" pitchFamily="34" charset="0"/>
                <a:cs typeface="Arial" panose="020B0604020202020204" pitchFamily="34" charset="0"/>
              </a:rPr>
              <a:t> such as Digital Health Intelligence (£16k per annum).</a:t>
            </a:r>
          </a:p>
          <a:p>
            <a:pPr marL="158750" indent="0">
              <a:lnSpc>
                <a:spcPct val="115000"/>
              </a:lnSpc>
              <a:spcAft>
                <a:spcPts val="1000"/>
              </a:spcAft>
              <a:buNone/>
            </a:pPr>
            <a:endParaRPr lang="en-GB" sz="1800" dirty="0">
              <a:effectLst/>
              <a:latin typeface="Arial" panose="020B060402020202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Strategy and Decision makers will be provided with up to date, </a:t>
            </a:r>
            <a:r>
              <a:rPr lang="en-GB" sz="1800" b="1" dirty="0">
                <a:effectLst/>
                <a:latin typeface="Arial" panose="020B0604020202020204" pitchFamily="34" charset="0"/>
                <a:ea typeface="Calibri" panose="020F0502020204030204" pitchFamily="34" charset="0"/>
                <a:cs typeface="Arial" panose="020B0604020202020204" pitchFamily="34" charset="0"/>
              </a:rPr>
              <a:t>data on the frontline systems</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in use</a:t>
            </a:r>
            <a:r>
              <a:rPr lang="en-GB" sz="1800" dirty="0">
                <a:effectLst/>
                <a:latin typeface="Arial" panose="020B0604020202020204" pitchFamily="34" charset="0"/>
                <a:ea typeface="Calibri" panose="020F0502020204030204" pitchFamily="34" charset="0"/>
                <a:cs typeface="Arial" panose="020B0604020202020204" pitchFamily="34" charset="0"/>
              </a:rPr>
              <a:t> and direction of travel and convergence, making National </a:t>
            </a:r>
            <a:r>
              <a:rPr lang="en-GB" sz="1800">
                <a:effectLst/>
                <a:latin typeface="Arial" panose="020B0604020202020204" pitchFamily="34" charset="0"/>
                <a:ea typeface="Calibri" panose="020F0502020204030204" pitchFamily="34" charset="0"/>
                <a:cs typeface="Arial" panose="020B0604020202020204" pitchFamily="34" charset="0"/>
              </a:rPr>
              <a:t>decision making quicker </a:t>
            </a:r>
            <a:r>
              <a:rPr lang="en-GB" sz="1800" dirty="0">
                <a:effectLst/>
                <a:latin typeface="Arial" panose="020B0604020202020204" pitchFamily="34" charset="0"/>
                <a:ea typeface="Calibri" panose="020F0502020204030204" pitchFamily="34" charset="0"/>
                <a:cs typeface="Arial" panose="020B0604020202020204" pitchFamily="34" charset="0"/>
              </a:rPr>
              <a:t>and more accurate.</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Lastly this data can also feed Live Services to support the management of National Supplier issues, insolvencies and planning for National System upgrades. ICS have also requested that we share their data across organisations to better manage such things as the supplier community.</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158750" indent="0">
              <a:buNone/>
            </a:pPr>
            <a:endParaRPr lang="en-GB" dirty="0"/>
          </a:p>
        </p:txBody>
      </p:sp>
    </p:spTree>
    <p:extLst>
      <p:ext uri="{BB962C8B-B14F-4D97-AF65-F5344CB8AC3E}">
        <p14:creationId xmlns:p14="http://schemas.microsoft.com/office/powerpoint/2010/main" val="3488439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9820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18741833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E51475-52E6-45F5-91CB-167A5AEE51A1}"/>
              </a:ext>
            </a:extLst>
          </p:cNvPr>
          <p:cNvSpPr>
            <a:spLocks noGrp="1"/>
          </p:cNvSpPr>
          <p:nvPr>
            <p:ph type="dt" sz="half" idx="10"/>
          </p:nvPr>
        </p:nvSpPr>
        <p:spPr/>
        <p:txBody>
          <a:bodyPr/>
          <a:lstStyle/>
          <a:p>
            <a:fld id="{761F27F5-96F0-8945-AE57-A8B4EB944936}" type="datetimeFigureOut">
              <a:rPr lang="en-GB" smtClean="0"/>
              <a:t>11/05/2022</a:t>
            </a:fld>
            <a:endParaRPr lang="en-GB"/>
          </a:p>
        </p:txBody>
      </p:sp>
      <p:sp>
        <p:nvSpPr>
          <p:cNvPr id="3" name="Footer Placeholder 2">
            <a:extLst>
              <a:ext uri="{FF2B5EF4-FFF2-40B4-BE49-F238E27FC236}">
                <a16:creationId xmlns:a16="http://schemas.microsoft.com/office/drawing/2014/main" id="{FD39CAD4-1E37-4F7B-8F41-D5C84888DC0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E004306-2593-44F0-8C75-1F7BEF96C0CA}"/>
              </a:ext>
            </a:extLst>
          </p:cNvPr>
          <p:cNvSpPr>
            <a:spLocks noGrp="1"/>
          </p:cNvSpPr>
          <p:nvPr>
            <p:ph type="sldNum" sz="quarter" idx="12"/>
          </p:nvPr>
        </p:nvSpPr>
        <p:spPr/>
        <p:txBody>
          <a:bodyPr/>
          <a:lstStyle/>
          <a:p>
            <a:fld id="{B8B67EA4-DCE3-FB49-A794-A4595EF638BC}" type="slidenum">
              <a:rPr lang="en-GB" smtClean="0"/>
              <a:t>‹#›</a:t>
            </a:fld>
            <a:endParaRPr lang="en-GB"/>
          </a:p>
        </p:txBody>
      </p:sp>
    </p:spTree>
    <p:extLst>
      <p:ext uri="{BB962C8B-B14F-4D97-AF65-F5344CB8AC3E}">
        <p14:creationId xmlns:p14="http://schemas.microsoft.com/office/powerpoint/2010/main" val="2886709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Front title slide - ACCESSI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2100649"/>
            <a:ext cx="9723474" cy="1409314"/>
          </a:xfrm>
          <a:prstGeom prst="rect">
            <a:avLst/>
          </a:prstGeom>
        </p:spPr>
        <p:txBody>
          <a:bodyPr lIns="0" tIns="0" rIns="0" bIns="0" anchor="b">
            <a:noAutofit/>
          </a:bodyPr>
          <a:lstStyle>
            <a:lvl1pPr algn="l">
              <a:defRPr sz="60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3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pic>
        <p:nvPicPr>
          <p:cNvPr id="10" name="Picture 9">
            <a:extLst>
              <a:ext uri="{FF2B5EF4-FFF2-40B4-BE49-F238E27FC236}">
                <a16:creationId xmlns:a16="http://schemas.microsoft.com/office/drawing/2014/main" id="{440D3DD3-810D-4F48-A130-12F308B3BF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32000" y="387542"/>
            <a:ext cx="1208955" cy="900000"/>
          </a:xfrm>
          <a:prstGeom prst="rect">
            <a:avLst/>
          </a:prstGeom>
        </p:spPr>
      </p:pic>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US"/>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grpSp>
        <p:nvGrpSpPr>
          <p:cNvPr id="93" name="Group 92">
            <a:extLst>
              <a:ext uri="{FF2B5EF4-FFF2-40B4-BE49-F238E27FC236}">
                <a16:creationId xmlns:a16="http://schemas.microsoft.com/office/drawing/2014/main" id="{62CA8EB1-844B-0746-8F54-686C6D7EB09C}"/>
              </a:ext>
            </a:extLst>
          </p:cNvPr>
          <p:cNvGrpSpPr/>
          <p:nvPr userDrawn="1"/>
        </p:nvGrpSpPr>
        <p:grpSpPr>
          <a:xfrm>
            <a:off x="6064133" y="1974899"/>
            <a:ext cx="6199146" cy="4989799"/>
            <a:chOff x="6064133" y="1974899"/>
            <a:chExt cx="6199146" cy="4989799"/>
          </a:xfrm>
        </p:grpSpPr>
        <p:grpSp>
          <p:nvGrpSpPr>
            <p:cNvPr id="8" name="Group 7">
              <a:extLst>
                <a:ext uri="{FF2B5EF4-FFF2-40B4-BE49-F238E27FC236}">
                  <a16:creationId xmlns:a16="http://schemas.microsoft.com/office/drawing/2014/main" id="{C66560E2-06D5-2242-97C6-BDDF9000B40E}"/>
                </a:ext>
              </a:extLst>
            </p:cNvPr>
            <p:cNvGrpSpPr/>
            <p:nvPr userDrawn="1"/>
          </p:nvGrpSpPr>
          <p:grpSpPr>
            <a:xfrm>
              <a:off x="9837041" y="3300746"/>
              <a:ext cx="1654589" cy="1883570"/>
              <a:chOff x="9491639" y="1569442"/>
              <a:chExt cx="1391198" cy="1583728"/>
            </a:xfrm>
          </p:grpSpPr>
          <p:sp>
            <p:nvSpPr>
              <p:cNvPr id="7" name="Diamond 6">
                <a:extLst>
                  <a:ext uri="{FF2B5EF4-FFF2-40B4-BE49-F238E27FC236}">
                    <a16:creationId xmlns:a16="http://schemas.microsoft.com/office/drawing/2014/main" id="{815AF096-1C35-274E-BA7B-192369D42575}"/>
                  </a:ext>
                </a:extLst>
              </p:cNvPr>
              <p:cNvSpPr/>
              <p:nvPr userDrawn="1"/>
            </p:nvSpPr>
            <p:spPr>
              <a:xfrm>
                <a:off x="9539238" y="1569442"/>
                <a:ext cx="1296000" cy="748800"/>
              </a:xfrm>
              <a:prstGeom prst="diamond">
                <a:avLst/>
              </a:prstGeom>
              <a:solidFill>
                <a:srgbClr val="CCDE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Diamond 13">
                <a:extLst>
                  <a:ext uri="{FF2B5EF4-FFF2-40B4-BE49-F238E27FC236}">
                    <a16:creationId xmlns:a16="http://schemas.microsoft.com/office/drawing/2014/main" id="{1AF98219-B2F9-6942-8586-871DCDB93BD0}"/>
                  </a:ext>
                </a:extLst>
              </p:cNvPr>
              <p:cNvSpPr/>
              <p:nvPr userDrawn="1"/>
            </p:nvSpPr>
            <p:spPr>
              <a:xfrm rot="18000000">
                <a:off x="9860437" y="2130769"/>
                <a:ext cx="1296000" cy="748800"/>
              </a:xfrm>
              <a:prstGeom prst="diamond">
                <a:avLst/>
              </a:prstGeom>
              <a:solidFill>
                <a:srgbClr val="B2CE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iamond 14">
                <a:extLst>
                  <a:ext uri="{FF2B5EF4-FFF2-40B4-BE49-F238E27FC236}">
                    <a16:creationId xmlns:a16="http://schemas.microsoft.com/office/drawing/2014/main" id="{F86D35C4-A6C7-D044-BD88-486E51217256}"/>
                  </a:ext>
                </a:extLst>
              </p:cNvPr>
              <p:cNvSpPr/>
              <p:nvPr userDrawn="1"/>
            </p:nvSpPr>
            <p:spPr>
              <a:xfrm rot="3600000">
                <a:off x="9218039" y="2130770"/>
                <a:ext cx="1296000" cy="748800"/>
              </a:xfrm>
              <a:prstGeom prst="diamond">
                <a:avLst/>
              </a:prstGeom>
              <a:solidFill>
                <a:srgbClr val="BFD5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 name="Group 15">
              <a:extLst>
                <a:ext uri="{FF2B5EF4-FFF2-40B4-BE49-F238E27FC236}">
                  <a16:creationId xmlns:a16="http://schemas.microsoft.com/office/drawing/2014/main" id="{727646B1-E157-0947-8AD1-8B7B2A4E634B}"/>
                </a:ext>
              </a:extLst>
            </p:cNvPr>
            <p:cNvGrpSpPr/>
            <p:nvPr userDrawn="1"/>
          </p:nvGrpSpPr>
          <p:grpSpPr>
            <a:xfrm>
              <a:off x="10608658" y="1974899"/>
              <a:ext cx="1654589" cy="1883570"/>
              <a:chOff x="9491639" y="1569442"/>
              <a:chExt cx="1391198" cy="1583728"/>
            </a:xfrm>
          </p:grpSpPr>
          <p:sp>
            <p:nvSpPr>
              <p:cNvPr id="17" name="Diamond 16">
                <a:extLst>
                  <a:ext uri="{FF2B5EF4-FFF2-40B4-BE49-F238E27FC236}">
                    <a16:creationId xmlns:a16="http://schemas.microsoft.com/office/drawing/2014/main" id="{1526A8B6-C3C1-364D-B554-7D635ECEAD8D}"/>
                  </a:ext>
                </a:extLst>
              </p:cNvPr>
              <p:cNvSpPr/>
              <p:nvPr userDrawn="1"/>
            </p:nvSpPr>
            <p:spPr>
              <a:xfrm>
                <a:off x="9539238" y="1569442"/>
                <a:ext cx="1296000" cy="748800"/>
              </a:xfrm>
              <a:prstGeom prst="diamond">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iamond 17">
                <a:extLst>
                  <a:ext uri="{FF2B5EF4-FFF2-40B4-BE49-F238E27FC236}">
                    <a16:creationId xmlns:a16="http://schemas.microsoft.com/office/drawing/2014/main" id="{AEE85E33-77E3-4946-802B-79E8D9538E55}"/>
                  </a:ext>
                </a:extLst>
              </p:cNvPr>
              <p:cNvSpPr/>
              <p:nvPr userDrawn="1"/>
            </p:nvSpPr>
            <p:spPr>
              <a:xfrm rot="18000000">
                <a:off x="9860437" y="2130769"/>
                <a:ext cx="1296000" cy="748800"/>
              </a:xfrm>
              <a:prstGeom prst="diamond">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iamond 18">
                <a:extLst>
                  <a:ext uri="{FF2B5EF4-FFF2-40B4-BE49-F238E27FC236}">
                    <a16:creationId xmlns:a16="http://schemas.microsoft.com/office/drawing/2014/main" id="{135213B4-BBF0-E441-8534-CBCCAD9CCED8}"/>
                  </a:ext>
                </a:extLst>
              </p:cNvPr>
              <p:cNvSpPr/>
              <p:nvPr userDrawn="1"/>
            </p:nvSpPr>
            <p:spPr>
              <a:xfrm rot="3600000">
                <a:off x="9218039" y="2130770"/>
                <a:ext cx="1296000" cy="74880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0" name="Group 19">
              <a:extLst>
                <a:ext uri="{FF2B5EF4-FFF2-40B4-BE49-F238E27FC236}">
                  <a16:creationId xmlns:a16="http://schemas.microsoft.com/office/drawing/2014/main" id="{80CF6AA6-A3A8-7048-B6D9-B0563CF36D7C}"/>
                </a:ext>
              </a:extLst>
            </p:cNvPr>
            <p:cNvGrpSpPr/>
            <p:nvPr userDrawn="1"/>
          </p:nvGrpSpPr>
          <p:grpSpPr>
            <a:xfrm>
              <a:off x="8305790" y="4194936"/>
              <a:ext cx="1597978" cy="1883570"/>
              <a:chOff x="9491639" y="1569442"/>
              <a:chExt cx="1343599" cy="1583728"/>
            </a:xfrm>
          </p:grpSpPr>
          <p:sp>
            <p:nvSpPr>
              <p:cNvPr id="21" name="Diamond 20">
                <a:extLst>
                  <a:ext uri="{FF2B5EF4-FFF2-40B4-BE49-F238E27FC236}">
                    <a16:creationId xmlns:a16="http://schemas.microsoft.com/office/drawing/2014/main" id="{0EAF7F5F-DAD9-ED46-A3DC-A3C7BF463E37}"/>
                  </a:ext>
                </a:extLst>
              </p:cNvPr>
              <p:cNvSpPr/>
              <p:nvPr userDrawn="1"/>
            </p:nvSpPr>
            <p:spPr>
              <a:xfrm>
                <a:off x="9539238" y="1569442"/>
                <a:ext cx="1296000" cy="748800"/>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Diamond 22">
                <a:extLst>
                  <a:ext uri="{FF2B5EF4-FFF2-40B4-BE49-F238E27FC236}">
                    <a16:creationId xmlns:a16="http://schemas.microsoft.com/office/drawing/2014/main" id="{F5C92EE8-C553-7B42-B4AA-A8558D4261CE}"/>
                  </a:ext>
                </a:extLst>
              </p:cNvPr>
              <p:cNvSpPr/>
              <p:nvPr userDrawn="1"/>
            </p:nvSpPr>
            <p:spPr>
              <a:xfrm rot="3600000">
                <a:off x="9218039" y="2130770"/>
                <a:ext cx="1296000" cy="748800"/>
              </a:xfrm>
              <a:prstGeom prst="diamond">
                <a:avLst/>
              </a:prstGeom>
              <a:solidFill>
                <a:srgbClr val="0225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ACC1A595-CF8F-8C45-87A9-108D8098AACE}"/>
                </a:ext>
              </a:extLst>
            </p:cNvPr>
            <p:cNvGrpSpPr/>
            <p:nvPr userDrawn="1"/>
          </p:nvGrpSpPr>
          <p:grpSpPr>
            <a:xfrm>
              <a:off x="9837108" y="5081128"/>
              <a:ext cx="1654589" cy="1883570"/>
              <a:chOff x="9491639" y="1569442"/>
              <a:chExt cx="1391198" cy="1583728"/>
            </a:xfrm>
          </p:grpSpPr>
          <p:sp>
            <p:nvSpPr>
              <p:cNvPr id="25" name="Diamond 24">
                <a:extLst>
                  <a:ext uri="{FF2B5EF4-FFF2-40B4-BE49-F238E27FC236}">
                    <a16:creationId xmlns:a16="http://schemas.microsoft.com/office/drawing/2014/main" id="{20F6FC81-7A33-EE40-ABEE-FAD06932CC84}"/>
                  </a:ext>
                </a:extLst>
              </p:cNvPr>
              <p:cNvSpPr/>
              <p:nvPr userDrawn="1"/>
            </p:nvSpPr>
            <p:spPr>
              <a:xfrm>
                <a:off x="9539238" y="1569442"/>
                <a:ext cx="1296000" cy="748800"/>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iamond 25">
                <a:extLst>
                  <a:ext uri="{FF2B5EF4-FFF2-40B4-BE49-F238E27FC236}">
                    <a16:creationId xmlns:a16="http://schemas.microsoft.com/office/drawing/2014/main" id="{7279BDA8-4E81-BD47-AEDF-6E2B8647F2AC}"/>
                  </a:ext>
                </a:extLst>
              </p:cNvPr>
              <p:cNvSpPr/>
              <p:nvPr userDrawn="1"/>
            </p:nvSpPr>
            <p:spPr>
              <a:xfrm rot="18000000">
                <a:off x="9860437" y="2130769"/>
                <a:ext cx="1296000" cy="748800"/>
              </a:xfrm>
              <a:prstGeom prst="diamond">
                <a:avLst/>
              </a:prstGeom>
              <a:solidFill>
                <a:srgbClr val="035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Diamond 26">
                <a:extLst>
                  <a:ext uri="{FF2B5EF4-FFF2-40B4-BE49-F238E27FC236}">
                    <a16:creationId xmlns:a16="http://schemas.microsoft.com/office/drawing/2014/main" id="{230D5ED3-5413-304F-A64B-54900E5982BE}"/>
                  </a:ext>
                </a:extLst>
              </p:cNvPr>
              <p:cNvSpPr/>
              <p:nvPr userDrawn="1"/>
            </p:nvSpPr>
            <p:spPr>
              <a:xfrm rot="3600000">
                <a:off x="9218039" y="2130770"/>
                <a:ext cx="1296000" cy="748800"/>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8" name="Group 27">
              <a:extLst>
                <a:ext uri="{FF2B5EF4-FFF2-40B4-BE49-F238E27FC236}">
                  <a16:creationId xmlns:a16="http://schemas.microsoft.com/office/drawing/2014/main" id="{639C0919-D090-004F-85B6-38A4371C138D}"/>
                </a:ext>
              </a:extLst>
            </p:cNvPr>
            <p:cNvGrpSpPr/>
            <p:nvPr userDrawn="1"/>
          </p:nvGrpSpPr>
          <p:grpSpPr>
            <a:xfrm>
              <a:off x="10665301" y="4634062"/>
              <a:ext cx="1597978" cy="1883569"/>
              <a:chOff x="9539238" y="1569442"/>
              <a:chExt cx="1343599" cy="1583727"/>
            </a:xfrm>
          </p:grpSpPr>
          <p:sp>
            <p:nvSpPr>
              <p:cNvPr id="29" name="Diamond 28">
                <a:extLst>
                  <a:ext uri="{FF2B5EF4-FFF2-40B4-BE49-F238E27FC236}">
                    <a16:creationId xmlns:a16="http://schemas.microsoft.com/office/drawing/2014/main" id="{8DAD809D-6715-A644-9BED-290E0E2570D2}"/>
                  </a:ext>
                </a:extLst>
              </p:cNvPr>
              <p:cNvSpPr/>
              <p:nvPr userDrawn="1"/>
            </p:nvSpPr>
            <p:spPr>
              <a:xfrm>
                <a:off x="9539238" y="1569442"/>
                <a:ext cx="1296000" cy="748800"/>
              </a:xfrm>
              <a:prstGeom prst="diamond">
                <a:avLst/>
              </a:prstGeom>
              <a:solidFill>
                <a:srgbClr val="FA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Diamond 29">
                <a:extLst>
                  <a:ext uri="{FF2B5EF4-FFF2-40B4-BE49-F238E27FC236}">
                    <a16:creationId xmlns:a16="http://schemas.microsoft.com/office/drawing/2014/main" id="{260F1D2C-EEFC-1941-823B-573CBFD1DE2C}"/>
                  </a:ext>
                </a:extLst>
              </p:cNvPr>
              <p:cNvSpPr/>
              <p:nvPr userDrawn="1"/>
            </p:nvSpPr>
            <p:spPr>
              <a:xfrm rot="18000000">
                <a:off x="9860437" y="2130769"/>
                <a:ext cx="1296000" cy="748800"/>
              </a:xfrm>
              <a:prstGeom prst="diamond">
                <a:avLst/>
              </a:prstGeom>
              <a:solidFill>
                <a:srgbClr val="EDC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2" name="Group 31">
              <a:extLst>
                <a:ext uri="{FF2B5EF4-FFF2-40B4-BE49-F238E27FC236}">
                  <a16:creationId xmlns:a16="http://schemas.microsoft.com/office/drawing/2014/main" id="{FC3C5462-773A-3D4C-AEB4-198DABA47EBE}"/>
                </a:ext>
              </a:extLst>
            </p:cNvPr>
            <p:cNvGrpSpPr/>
            <p:nvPr userDrawn="1"/>
          </p:nvGrpSpPr>
          <p:grpSpPr>
            <a:xfrm>
              <a:off x="9073404" y="4636215"/>
              <a:ext cx="1597978" cy="1883570"/>
              <a:chOff x="9491639" y="1569442"/>
              <a:chExt cx="1343599" cy="1583728"/>
            </a:xfrm>
          </p:grpSpPr>
          <p:sp>
            <p:nvSpPr>
              <p:cNvPr id="33" name="Diamond 32">
                <a:extLst>
                  <a:ext uri="{FF2B5EF4-FFF2-40B4-BE49-F238E27FC236}">
                    <a16:creationId xmlns:a16="http://schemas.microsoft.com/office/drawing/2014/main" id="{FE9734B0-9565-734C-9D18-6E9E6F0E3021}"/>
                  </a:ext>
                </a:extLst>
              </p:cNvPr>
              <p:cNvSpPr/>
              <p:nvPr userDrawn="1"/>
            </p:nvSpPr>
            <p:spPr>
              <a:xfrm>
                <a:off x="9539238" y="1569442"/>
                <a:ext cx="1296000" cy="748800"/>
              </a:xfrm>
              <a:prstGeom prst="diamond">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Diamond 34">
                <a:extLst>
                  <a:ext uri="{FF2B5EF4-FFF2-40B4-BE49-F238E27FC236}">
                    <a16:creationId xmlns:a16="http://schemas.microsoft.com/office/drawing/2014/main" id="{79EA4300-D014-E842-A6D5-7ED96F0FE47A}"/>
                  </a:ext>
                </a:extLst>
              </p:cNvPr>
              <p:cNvSpPr/>
              <p:nvPr userDrawn="1"/>
            </p:nvSpPr>
            <p:spPr>
              <a:xfrm rot="3600000">
                <a:off x="9218039" y="2130770"/>
                <a:ext cx="1296000" cy="748800"/>
              </a:xfrm>
              <a:prstGeom prst="diamond">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2" name="Freeform 91">
              <a:extLst>
                <a:ext uri="{FF2B5EF4-FFF2-40B4-BE49-F238E27FC236}">
                  <a16:creationId xmlns:a16="http://schemas.microsoft.com/office/drawing/2014/main" id="{CE28DAA9-CC64-7044-BD07-BFC52398D4E5}"/>
                </a:ext>
              </a:extLst>
            </p:cNvPr>
            <p:cNvSpPr/>
            <p:nvPr userDrawn="1"/>
          </p:nvSpPr>
          <p:spPr>
            <a:xfrm>
              <a:off x="9132454" y="6414689"/>
              <a:ext cx="1541368" cy="457926"/>
            </a:xfrm>
            <a:custGeom>
              <a:avLst/>
              <a:gdLst>
                <a:gd name="connsiteX0" fmla="*/ 770684 w 1541368"/>
                <a:gd name="connsiteY0" fmla="*/ 0 h 457926"/>
                <a:gd name="connsiteX1" fmla="*/ 1541368 w 1541368"/>
                <a:gd name="connsiteY1" fmla="*/ 445284 h 457926"/>
                <a:gd name="connsiteX2" fmla="*/ 1519488 w 1541368"/>
                <a:gd name="connsiteY2" fmla="*/ 457926 h 457926"/>
                <a:gd name="connsiteX3" fmla="*/ 21880 w 1541368"/>
                <a:gd name="connsiteY3" fmla="*/ 457926 h 457926"/>
                <a:gd name="connsiteX4" fmla="*/ 0 w 1541368"/>
                <a:gd name="connsiteY4" fmla="*/ 445284 h 457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368" h="457926">
                  <a:moveTo>
                    <a:pt x="770684" y="0"/>
                  </a:moveTo>
                  <a:lnTo>
                    <a:pt x="1541368" y="445284"/>
                  </a:lnTo>
                  <a:lnTo>
                    <a:pt x="1519488" y="457926"/>
                  </a:lnTo>
                  <a:lnTo>
                    <a:pt x="21880" y="457926"/>
                  </a:lnTo>
                  <a:lnTo>
                    <a:pt x="0" y="445284"/>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9" name="Freeform 88">
              <a:extLst>
                <a:ext uri="{FF2B5EF4-FFF2-40B4-BE49-F238E27FC236}">
                  <a16:creationId xmlns:a16="http://schemas.microsoft.com/office/drawing/2014/main" id="{79AA6F7F-1E87-DC4B-B09C-B027492BC191}"/>
                </a:ext>
              </a:extLst>
            </p:cNvPr>
            <p:cNvSpPr/>
            <p:nvPr userDrawn="1"/>
          </p:nvSpPr>
          <p:spPr>
            <a:xfrm>
              <a:off x="7605886" y="6418762"/>
              <a:ext cx="1520438" cy="439238"/>
            </a:xfrm>
            <a:custGeom>
              <a:avLst/>
              <a:gdLst>
                <a:gd name="connsiteX0" fmla="*/ 760219 w 1520438"/>
                <a:gd name="connsiteY0" fmla="*/ 0 h 439238"/>
                <a:gd name="connsiteX1" fmla="*/ 1520438 w 1520438"/>
                <a:gd name="connsiteY1" fmla="*/ 439238 h 439238"/>
                <a:gd name="connsiteX2" fmla="*/ 0 w 1520438"/>
                <a:gd name="connsiteY2" fmla="*/ 439238 h 439238"/>
              </a:gdLst>
              <a:ahLst/>
              <a:cxnLst>
                <a:cxn ang="0">
                  <a:pos x="connsiteX0" y="connsiteY0"/>
                </a:cxn>
                <a:cxn ang="0">
                  <a:pos x="connsiteX1" y="connsiteY1"/>
                </a:cxn>
                <a:cxn ang="0">
                  <a:pos x="connsiteX2" y="connsiteY2"/>
                </a:cxn>
              </a:cxnLst>
              <a:rect l="l" t="t" r="r" b="b"/>
              <a:pathLst>
                <a:path w="1520438" h="439238">
                  <a:moveTo>
                    <a:pt x="760219" y="0"/>
                  </a:moveTo>
                  <a:lnTo>
                    <a:pt x="1520438" y="439238"/>
                  </a:lnTo>
                  <a:lnTo>
                    <a:pt x="0" y="439238"/>
                  </a:lnTo>
                  <a:close/>
                </a:path>
              </a:pathLst>
            </a:custGeom>
            <a:solidFill>
              <a:srgbClr val="CCDE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88" name="Freeform 87">
              <a:extLst>
                <a:ext uri="{FF2B5EF4-FFF2-40B4-BE49-F238E27FC236}">
                  <a16:creationId xmlns:a16="http://schemas.microsoft.com/office/drawing/2014/main" id="{370B95CD-D3DC-8941-9091-2634539AC74F}"/>
                </a:ext>
              </a:extLst>
            </p:cNvPr>
            <p:cNvSpPr/>
            <p:nvPr userDrawn="1"/>
          </p:nvSpPr>
          <p:spPr>
            <a:xfrm>
              <a:off x="6064133" y="6414690"/>
              <a:ext cx="1534538" cy="443311"/>
            </a:xfrm>
            <a:custGeom>
              <a:avLst/>
              <a:gdLst>
                <a:gd name="connsiteX0" fmla="*/ 767269 w 1534538"/>
                <a:gd name="connsiteY0" fmla="*/ 0 h 443311"/>
                <a:gd name="connsiteX1" fmla="*/ 1534538 w 1534538"/>
                <a:gd name="connsiteY1" fmla="*/ 443311 h 443311"/>
                <a:gd name="connsiteX2" fmla="*/ 0 w 1534538"/>
                <a:gd name="connsiteY2" fmla="*/ 443311 h 443311"/>
              </a:gdLst>
              <a:ahLst/>
              <a:cxnLst>
                <a:cxn ang="0">
                  <a:pos x="connsiteX0" y="connsiteY0"/>
                </a:cxn>
                <a:cxn ang="0">
                  <a:pos x="connsiteX1" y="connsiteY1"/>
                </a:cxn>
                <a:cxn ang="0">
                  <a:pos x="connsiteX2" y="connsiteY2"/>
                </a:cxn>
              </a:cxnLst>
              <a:rect l="l" t="t" r="r" b="b"/>
              <a:pathLst>
                <a:path w="1534538" h="443311">
                  <a:moveTo>
                    <a:pt x="767269" y="0"/>
                  </a:moveTo>
                  <a:lnTo>
                    <a:pt x="1534538" y="443311"/>
                  </a:lnTo>
                  <a:lnTo>
                    <a:pt x="0" y="443311"/>
                  </a:lnTo>
                  <a:close/>
                </a:path>
              </a:pathLst>
            </a:cu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Tree>
    <p:extLst>
      <p:ext uri="{BB962C8B-B14F-4D97-AF65-F5344CB8AC3E}">
        <p14:creationId xmlns:p14="http://schemas.microsoft.com/office/powerpoint/2010/main" val="4229474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ALT">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9F646EF1-A854-D948-8B35-3629377E56C8}"/>
              </a:ext>
            </a:extLst>
          </p:cNvPr>
          <p:cNvSpPr/>
          <p:nvPr userDrawn="1"/>
        </p:nvSpPr>
        <p:spPr>
          <a:xfrm>
            <a:off x="1" y="-1"/>
            <a:ext cx="12201359" cy="6874203"/>
          </a:xfrm>
          <a:custGeom>
            <a:avLst/>
            <a:gdLst>
              <a:gd name="connsiteX0" fmla="*/ 3013279 w 12201359"/>
              <a:gd name="connsiteY0" fmla="*/ 0 h 6874203"/>
              <a:gd name="connsiteX1" fmla="*/ 6369358 w 12201359"/>
              <a:gd name="connsiteY1" fmla="*/ 0 h 6874203"/>
              <a:gd name="connsiteX2" fmla="*/ 6369358 w 12201359"/>
              <a:gd name="connsiteY2" fmla="*/ 1 h 6874203"/>
              <a:gd name="connsiteX3" fmla="*/ 6687400 w 12201359"/>
              <a:gd name="connsiteY3" fmla="*/ 1 h 6874203"/>
              <a:gd name="connsiteX4" fmla="*/ 12201359 w 12201359"/>
              <a:gd name="connsiteY4" fmla="*/ 3274124 h 6874203"/>
              <a:gd name="connsiteX5" fmla="*/ 12201359 w 12201359"/>
              <a:gd name="connsiteY5" fmla="*/ 3453757 h 6874203"/>
              <a:gd name="connsiteX6" fmla="*/ 6642906 w 12201359"/>
              <a:gd name="connsiteY6" fmla="*/ 6874201 h 6874203"/>
              <a:gd name="connsiteX7" fmla="*/ 6169181 w 12201359"/>
              <a:gd name="connsiteY7" fmla="*/ 6874201 h 6874203"/>
              <a:gd name="connsiteX8" fmla="*/ 6169181 w 12201359"/>
              <a:gd name="connsiteY8" fmla="*/ 6874200 h 6874203"/>
              <a:gd name="connsiteX9" fmla="*/ 3013282 w 12201359"/>
              <a:gd name="connsiteY9" fmla="*/ 6874200 h 6874203"/>
              <a:gd name="connsiteX10" fmla="*/ 3013282 w 12201359"/>
              <a:gd name="connsiteY10" fmla="*/ 6874203 h 6874203"/>
              <a:gd name="connsiteX11" fmla="*/ 0 w 12201359"/>
              <a:gd name="connsiteY11" fmla="*/ 5158862 h 6874203"/>
              <a:gd name="connsiteX12" fmla="*/ 0 w 12201359"/>
              <a:gd name="connsiteY12" fmla="*/ 1715343 h 6874203"/>
              <a:gd name="connsiteX13" fmla="*/ 3013279 w 12201359"/>
              <a:gd name="connsiteY13" fmla="*/ 3 h 687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201359" h="6874203">
                <a:moveTo>
                  <a:pt x="3013279" y="0"/>
                </a:moveTo>
                <a:lnTo>
                  <a:pt x="6369358" y="0"/>
                </a:lnTo>
                <a:lnTo>
                  <a:pt x="6369358" y="1"/>
                </a:lnTo>
                <a:lnTo>
                  <a:pt x="6687400" y="1"/>
                </a:lnTo>
                <a:lnTo>
                  <a:pt x="12201359" y="3274124"/>
                </a:lnTo>
                <a:lnTo>
                  <a:pt x="12201359" y="3453757"/>
                </a:lnTo>
                <a:lnTo>
                  <a:pt x="6642906" y="6874201"/>
                </a:lnTo>
                <a:lnTo>
                  <a:pt x="6169181" y="6874201"/>
                </a:lnTo>
                <a:lnTo>
                  <a:pt x="6169181" y="6874200"/>
                </a:lnTo>
                <a:lnTo>
                  <a:pt x="3013282" y="6874200"/>
                </a:lnTo>
                <a:lnTo>
                  <a:pt x="3013282" y="6874203"/>
                </a:lnTo>
                <a:lnTo>
                  <a:pt x="0" y="5158862"/>
                </a:lnTo>
                <a:lnTo>
                  <a:pt x="0" y="1715343"/>
                </a:lnTo>
                <a:lnTo>
                  <a:pt x="3013279" y="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1068206" y="2523484"/>
            <a:ext cx="6948488" cy="2988316"/>
          </a:xfrm>
          <a:prstGeom prst="rect">
            <a:avLst/>
          </a:prstGeom>
        </p:spPr>
        <p:txBody>
          <a:bodyPr lIns="0" tIns="0" rIns="0" bIns="0">
            <a:normAutofit/>
          </a:bodyPr>
          <a:lstStyle>
            <a:lvl1pPr marL="0" indent="0">
              <a:buNone/>
              <a:defRPr sz="2400">
                <a:solidFill>
                  <a:schemeClr val="bg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1068206" y="1687335"/>
            <a:ext cx="8651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1068206" y="1741335"/>
            <a:ext cx="6948488" cy="728149"/>
          </a:xfrm>
          <a:prstGeom prst="rect">
            <a:avLst/>
          </a:prstGeom>
        </p:spPr>
        <p:txBody>
          <a:bodyPr lIns="0" tIns="0" rIns="0" bIns="0">
            <a:noAutofit/>
          </a:bodyPr>
          <a:lstStyle>
            <a:lvl1pPr marL="0" indent="0">
              <a:buNone/>
              <a:defRPr sz="4200" b="1">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
        <p:nvSpPr>
          <p:cNvPr id="6" name="Triangle 5">
            <a:extLst>
              <a:ext uri="{FF2B5EF4-FFF2-40B4-BE49-F238E27FC236}">
                <a16:creationId xmlns:a16="http://schemas.microsoft.com/office/drawing/2014/main" id="{BC9D35F3-F38A-4B48-B445-8B71C27BBB05}"/>
              </a:ext>
            </a:extLst>
          </p:cNvPr>
          <p:cNvSpPr/>
          <p:nvPr userDrawn="1"/>
        </p:nvSpPr>
        <p:spPr>
          <a:xfrm>
            <a:off x="0" y="5116665"/>
            <a:ext cx="3013281" cy="1741335"/>
          </a:xfrm>
          <a:prstGeom prst="triangle">
            <a:avLst>
              <a:gd name="adj" fmla="val 204"/>
            </a:avLst>
          </a:prstGeom>
          <a:solidFill>
            <a:srgbClr val="1D6D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riangle 10">
            <a:extLst>
              <a:ext uri="{FF2B5EF4-FFF2-40B4-BE49-F238E27FC236}">
                <a16:creationId xmlns:a16="http://schemas.microsoft.com/office/drawing/2014/main" id="{49CEB0A3-C9DB-A645-9ABD-D36ED51A0FA4}"/>
              </a:ext>
            </a:extLst>
          </p:cNvPr>
          <p:cNvSpPr/>
          <p:nvPr userDrawn="1"/>
        </p:nvSpPr>
        <p:spPr>
          <a:xfrm rot="10800000" flipH="1">
            <a:off x="0" y="0"/>
            <a:ext cx="3155902" cy="1825819"/>
          </a:xfrm>
          <a:prstGeom prst="triangle">
            <a:avLst>
              <a:gd name="adj" fmla="val 2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riangle 11">
            <a:extLst>
              <a:ext uri="{FF2B5EF4-FFF2-40B4-BE49-F238E27FC236}">
                <a16:creationId xmlns:a16="http://schemas.microsoft.com/office/drawing/2014/main" id="{0C338501-D6A2-404C-B5AE-898883EAAC0E}"/>
              </a:ext>
            </a:extLst>
          </p:cNvPr>
          <p:cNvSpPr/>
          <p:nvPr userDrawn="1"/>
        </p:nvSpPr>
        <p:spPr>
          <a:xfrm flipH="1">
            <a:off x="6369360" y="3428999"/>
            <a:ext cx="5832000" cy="3445200"/>
          </a:xfrm>
          <a:prstGeom prst="triangle">
            <a:avLst>
              <a:gd name="adj" fmla="val 9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riangle 12">
            <a:extLst>
              <a:ext uri="{FF2B5EF4-FFF2-40B4-BE49-F238E27FC236}">
                <a16:creationId xmlns:a16="http://schemas.microsoft.com/office/drawing/2014/main" id="{E85AD8FB-F082-4548-935A-2C5B222A8524}"/>
              </a:ext>
            </a:extLst>
          </p:cNvPr>
          <p:cNvSpPr/>
          <p:nvPr userDrawn="1"/>
        </p:nvSpPr>
        <p:spPr>
          <a:xfrm rot="10800000">
            <a:off x="6511981" y="0"/>
            <a:ext cx="5689379" cy="3429000"/>
          </a:xfrm>
          <a:prstGeom prst="triangle">
            <a:avLst>
              <a:gd name="adj" fmla="val 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7476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6" name="Straight Connector 5">
            <a:extLst>
              <a:ext uri="{FF2B5EF4-FFF2-40B4-BE49-F238E27FC236}">
                <a16:creationId xmlns:a16="http://schemas.microsoft.com/office/drawing/2014/main" id="{D90F54B7-F1AA-5040-98C1-A310CE49621B}"/>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8DBC015-AE36-B441-8EE5-29225586975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8" name="Picture 7" descr="Icon&#10;&#10;Description automatically generated with medium confidence">
            <a:extLst>
              <a:ext uri="{FF2B5EF4-FFF2-40B4-BE49-F238E27FC236}">
                <a16:creationId xmlns:a16="http://schemas.microsoft.com/office/drawing/2014/main" id="{60D400AB-7090-AA49-8C7A-6D9296C3161E}"/>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637150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eading, content, basic text one co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7" name="Straight Connector 6">
            <a:extLst>
              <a:ext uri="{FF2B5EF4-FFF2-40B4-BE49-F238E27FC236}">
                <a16:creationId xmlns:a16="http://schemas.microsoft.com/office/drawing/2014/main" id="{90D095C3-A210-BD40-B17D-35F95779CA0B}"/>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12644" cy="415498"/>
          </a:xfrm>
          <a:prstGeom prst="rect">
            <a:avLst/>
          </a:prstGeom>
        </p:spPr>
        <p:txBody>
          <a:bodyPr lIns="0" tIns="0" rIns="0" bIns="0" numCol="2" spcCol="432000">
            <a:sp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98B2CE3E-756E-4E43-ABE3-08009FF27B41}"/>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C05F93C-22CA-BE42-B98C-4D9C9B551D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7951B44A-5136-8744-A1C7-2A3DC47940F5}"/>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034297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subhead, two columns-SMALL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028" y="1508635"/>
            <a:ext cx="11012644" cy="4464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1400" b="0">
                <a:solidFill>
                  <a:schemeClr val="accent6"/>
                </a:solidFill>
              </a:defRPr>
            </a:lvl1pPr>
            <a:lvl2pPr>
              <a:buClr>
                <a:schemeClr val="tx1"/>
              </a:buClr>
              <a:defRPr sz="14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955310"/>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0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1"/>
            <a:ext cx="11404154" cy="432000"/>
          </a:xfrm>
          <a:prstGeom prst="rect">
            <a:avLst/>
          </a:prstGeom>
        </p:spPr>
        <p:txBody>
          <a:bodyPr lIns="0" tIns="0" rIns="0" bIns="0">
            <a:normAutofit/>
          </a:bodyPr>
          <a:lstStyle>
            <a:lvl1pPr>
              <a:defRPr sz="24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941CF4D4-461D-A94C-A2DA-996AEBFEA8A8}"/>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A7FB48C-EF5D-FC4E-B04E-04EDF37B59B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C40BC0BF-6F9B-CC46-A299-39CC855D0B90}"/>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10412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638051"/>
            <a:ext cx="11328000" cy="4638571"/>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084726"/>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561418"/>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29EBD390-3034-9E42-B84E-2AA7FBDA3268}"/>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38C3C4F-6692-7D4F-8223-51088814CBB2}"/>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882F5370-0AEE-A340-ACD4-7B61E012EDFD}"/>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65034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SMALL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1440000"/>
            <a:ext cx="11328000" cy="4638571"/>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1400" b="0">
                <a:solidFill>
                  <a:schemeClr val="accent6"/>
                </a:solidFill>
              </a:defRPr>
            </a:lvl1pPr>
            <a:lvl2pPr>
              <a:buClr>
                <a:schemeClr val="tx1"/>
              </a:buClr>
              <a:defRPr sz="14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900000"/>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360001"/>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76BA372E-5473-7746-BA77-AF093FBE9A05}"/>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6117626-5B5E-DC4F-A682-39037102182D}"/>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B5D86ADC-FE8E-974E-8336-D19759B415C0}"/>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008756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5999"/>
            <a:ext cx="11050700" cy="3415407"/>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1" name="Straight Connector 10">
            <a:extLst>
              <a:ext uri="{FF2B5EF4-FFF2-40B4-BE49-F238E27FC236}">
                <a16:creationId xmlns:a16="http://schemas.microsoft.com/office/drawing/2014/main" id="{0EE2FFCF-D7FF-B449-AF46-F1D568382454}"/>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1DF2D3-281A-4F41-A020-0CDF3D9BD6AC}"/>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with medium confidence">
            <a:extLst>
              <a:ext uri="{FF2B5EF4-FFF2-40B4-BE49-F238E27FC236}">
                <a16:creationId xmlns:a16="http://schemas.microsoft.com/office/drawing/2014/main" id="{BD8D4D4F-AC8A-CA40-BDC6-D731053D5020}"/>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65534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subhead, two columns-SMALL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028" y="1721584"/>
            <a:ext cx="11050700" cy="445358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1400" b="0">
                <a:solidFill>
                  <a:schemeClr val="accent6"/>
                </a:solidFill>
              </a:defRPr>
            </a:lvl1pPr>
            <a:lvl2pPr>
              <a:buClr>
                <a:schemeClr val="tx1"/>
              </a:buClr>
              <a:defRPr sz="14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US"/>
              <a:t>Click to edit Master text styles</a:t>
            </a:r>
          </a:p>
          <a:p>
            <a:pPr lvl="1"/>
            <a:r>
              <a:rPr lang="en-US"/>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1008317"/>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0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1999"/>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cxnSp>
        <p:nvCxnSpPr>
          <p:cNvPr id="11" name="Straight Connector 10">
            <a:extLst>
              <a:ext uri="{FF2B5EF4-FFF2-40B4-BE49-F238E27FC236}">
                <a16:creationId xmlns:a16="http://schemas.microsoft.com/office/drawing/2014/main" id="{528584A5-9303-7549-9C4F-1CD719EFEC3C}"/>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480B310-CC03-6B49-92AA-67486D2A57F9}"/>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descr="Icon&#10;&#10;Description automatically generated with medium confidence">
            <a:extLst>
              <a:ext uri="{FF2B5EF4-FFF2-40B4-BE49-F238E27FC236}">
                <a16:creationId xmlns:a16="http://schemas.microsoft.com/office/drawing/2014/main" id="{0DEB1692-96BF-EE47-B2F2-91FB7CBAE6C7}"/>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34804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Quote slide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cxnSp>
        <p:nvCxnSpPr>
          <p:cNvPr id="8" name="Straight Connector 7">
            <a:extLst>
              <a:ext uri="{FF2B5EF4-FFF2-40B4-BE49-F238E27FC236}">
                <a16:creationId xmlns:a16="http://schemas.microsoft.com/office/drawing/2014/main" id="{AE1D7D3C-8AA7-9442-97E6-34307200AA45}"/>
              </a:ext>
            </a:extLst>
          </p:cNvPr>
          <p:cNvCxnSpPr/>
          <p:nvPr userDrawn="1"/>
        </p:nvCxnSpPr>
        <p:spPr>
          <a:xfrm>
            <a:off x="432000" y="1632779"/>
            <a:ext cx="612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D41159-18EE-6B49-8FF3-DDBF4632C5D0}"/>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B06D692B-FFF5-4D49-9FA9-99654C91C914}"/>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1406970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ext boxes x 4">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4" name="Straight Connector 13">
            <a:extLst>
              <a:ext uri="{FF2B5EF4-FFF2-40B4-BE49-F238E27FC236}">
                <a16:creationId xmlns:a16="http://schemas.microsoft.com/office/drawing/2014/main" id="{FE607158-F838-5F43-8F6F-8B092DD009F1}"/>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66A4515-2835-F24D-A4DB-EAC1C3397C26}"/>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descr="Icon&#10;&#10;Description automatically generated with medium confidence">
            <a:extLst>
              <a:ext uri="{FF2B5EF4-FFF2-40B4-BE49-F238E27FC236}">
                <a16:creationId xmlns:a16="http://schemas.microsoft.com/office/drawing/2014/main" id="{073DC931-8AF3-274A-A089-82AD5B5B6BE9}"/>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100724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ext, text boxes x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2" name="Rectangle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D8BFB8A6-A425-9342-B43C-7E23923EB61E}"/>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015F33-A680-F740-A2CC-CC7C27E6A716}"/>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5D338DF8-9D89-8F49-989E-F86A172C82FF}"/>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156082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ext boxes, text titles x 4">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7" name="Rectangle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tx1"/>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tx1"/>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tx1"/>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tx1"/>
                </a:solidFill>
              </a:defRPr>
            </a:lvl1pPr>
          </a:lstStyle>
          <a:p>
            <a:pPr lvl="0"/>
            <a:r>
              <a:rPr lang="en-GB" dirty="0"/>
              <a:t>Insert title</a:t>
            </a:r>
          </a:p>
        </p:txBody>
      </p:sp>
      <p:cxnSp>
        <p:nvCxnSpPr>
          <p:cNvPr id="28" name="Straight Connector 27">
            <a:extLst>
              <a:ext uri="{FF2B5EF4-FFF2-40B4-BE49-F238E27FC236}">
                <a16:creationId xmlns:a16="http://schemas.microsoft.com/office/drawing/2014/main" id="{7581E90B-8139-E34D-9EA2-6EC171128EDC}"/>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0D9C208-1CD8-4342-9BCF-F55914989BB9}"/>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2" name="Picture 31" descr="Icon&#10;&#10;Description automatically generated with medium confidence">
            <a:extLst>
              <a:ext uri="{FF2B5EF4-FFF2-40B4-BE49-F238E27FC236}">
                <a16:creationId xmlns:a16="http://schemas.microsoft.com/office/drawing/2014/main" id="{DE52C2AD-41C8-0840-8752-45F99C8C285D}"/>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5048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ext, text boxes, text titles x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42431" y="2736000"/>
            <a:ext cx="3564000" cy="348417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4342431" y="1728000"/>
            <a:ext cx="356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900000"/>
            <a:ext cx="7498871" cy="695727"/>
          </a:xfrm>
        </p:spPr>
        <p:txBody>
          <a:bodyPr lIns="0" tIns="0" rIns="0" bIns="0">
            <a:normAutofit/>
          </a:bodyPr>
          <a:lstStyle>
            <a:lvl1pPr marL="0" indent="0">
              <a:buNone/>
              <a:defRPr sz="1800"/>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360001"/>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5458431" y="1890000"/>
            <a:ext cx="2448000" cy="684000"/>
          </a:xfrm>
        </p:spPr>
        <p:txBody>
          <a:bodyPr anchor="ctr"/>
          <a:lstStyle>
            <a:lvl1pPr algn="l">
              <a:buNone/>
              <a:defRPr sz="2200" b="1">
                <a:solidFill>
                  <a:schemeClr val="tx1"/>
                </a:solidFill>
              </a:defRPr>
            </a:lvl1pPr>
          </a:lstStyle>
          <a:p>
            <a:pPr lvl="0"/>
            <a:r>
              <a:rPr lang="en-GB" dirty="0"/>
              <a:t>Insert title</a:t>
            </a:r>
          </a:p>
        </p:txBody>
      </p:sp>
      <p:sp>
        <p:nvSpPr>
          <p:cNvPr id="23" name="Text Placeholder 7">
            <a:extLst>
              <a:ext uri="{FF2B5EF4-FFF2-40B4-BE49-F238E27FC236}">
                <a16:creationId xmlns:a16="http://schemas.microsoft.com/office/drawing/2014/main" id="{D12876B7-0AB0-7348-B3AB-E3122759F657}"/>
              </a:ext>
            </a:extLst>
          </p:cNvPr>
          <p:cNvSpPr>
            <a:spLocks noGrp="1"/>
          </p:cNvSpPr>
          <p:nvPr>
            <p:ph type="body" sz="quarter" idx="19"/>
          </p:nvPr>
        </p:nvSpPr>
        <p:spPr>
          <a:xfrm>
            <a:off x="432000" y="2736000"/>
            <a:ext cx="3564000" cy="3481196"/>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24">
            <a:extLst>
              <a:ext uri="{FF2B5EF4-FFF2-40B4-BE49-F238E27FC236}">
                <a16:creationId xmlns:a16="http://schemas.microsoft.com/office/drawing/2014/main" id="{7E97F42C-35EB-CF48-8253-5D168A3F230C}"/>
              </a:ext>
            </a:extLst>
          </p:cNvPr>
          <p:cNvSpPr/>
          <p:nvPr userDrawn="1"/>
        </p:nvSpPr>
        <p:spPr>
          <a:xfrm>
            <a:off x="432000" y="1728000"/>
            <a:ext cx="356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6" name="Text Placeholder 2">
            <a:extLst>
              <a:ext uri="{FF2B5EF4-FFF2-40B4-BE49-F238E27FC236}">
                <a16:creationId xmlns:a16="http://schemas.microsoft.com/office/drawing/2014/main" id="{7550D6C7-90C3-CF42-864C-B8CB49CAC86C}"/>
              </a:ext>
            </a:extLst>
          </p:cNvPr>
          <p:cNvSpPr>
            <a:spLocks noGrp="1"/>
          </p:cNvSpPr>
          <p:nvPr>
            <p:ph type="body" sz="quarter" idx="20" hasCustomPrompt="1"/>
          </p:nvPr>
        </p:nvSpPr>
        <p:spPr>
          <a:xfrm>
            <a:off x="1548000" y="1890000"/>
            <a:ext cx="2448000" cy="684000"/>
          </a:xfrm>
        </p:spPr>
        <p:txBody>
          <a:bodyPr anchor="ctr"/>
          <a:lstStyle>
            <a:lvl1pPr algn="l">
              <a:buNone/>
              <a:defRPr sz="2200" b="1">
                <a:solidFill>
                  <a:schemeClr val="tx1"/>
                </a:solidFill>
              </a:defRPr>
            </a:lvl1pPr>
          </a:lstStyle>
          <a:p>
            <a:pPr lvl="0"/>
            <a:r>
              <a:rPr lang="en-GB" dirty="0"/>
              <a:t>Insert title</a:t>
            </a:r>
          </a:p>
        </p:txBody>
      </p:sp>
      <p:sp>
        <p:nvSpPr>
          <p:cNvPr id="27" name="Text Placeholder 7">
            <a:extLst>
              <a:ext uri="{FF2B5EF4-FFF2-40B4-BE49-F238E27FC236}">
                <a16:creationId xmlns:a16="http://schemas.microsoft.com/office/drawing/2014/main" id="{017CD2F3-C517-834C-A1C9-E6EA040C66A8}"/>
              </a:ext>
            </a:extLst>
          </p:cNvPr>
          <p:cNvSpPr>
            <a:spLocks noGrp="1"/>
          </p:cNvSpPr>
          <p:nvPr>
            <p:ph type="body" sz="quarter" idx="21"/>
          </p:nvPr>
        </p:nvSpPr>
        <p:spPr>
          <a:xfrm>
            <a:off x="8252862" y="2733018"/>
            <a:ext cx="3564000" cy="3484177"/>
          </a:xfrm>
          <a:prstGeom prst="rect">
            <a:avLst/>
          </a:prstGeom>
          <a:solidFill>
            <a:schemeClr val="bg1">
              <a:lumMod val="95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8" name="Rectangle 27">
            <a:extLst>
              <a:ext uri="{FF2B5EF4-FFF2-40B4-BE49-F238E27FC236}">
                <a16:creationId xmlns:a16="http://schemas.microsoft.com/office/drawing/2014/main" id="{977A865E-5511-774B-A9F3-4C32CD56F798}"/>
              </a:ext>
            </a:extLst>
          </p:cNvPr>
          <p:cNvSpPr/>
          <p:nvPr userDrawn="1"/>
        </p:nvSpPr>
        <p:spPr>
          <a:xfrm>
            <a:off x="8252862" y="1728000"/>
            <a:ext cx="3564000" cy="100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9" name="Text Placeholder 2">
            <a:extLst>
              <a:ext uri="{FF2B5EF4-FFF2-40B4-BE49-F238E27FC236}">
                <a16:creationId xmlns:a16="http://schemas.microsoft.com/office/drawing/2014/main" id="{B9C9A1D2-F3A4-0448-91D0-01D8F1BB182A}"/>
              </a:ext>
            </a:extLst>
          </p:cNvPr>
          <p:cNvSpPr>
            <a:spLocks noGrp="1"/>
          </p:cNvSpPr>
          <p:nvPr>
            <p:ph type="body" sz="quarter" idx="22" hasCustomPrompt="1"/>
          </p:nvPr>
        </p:nvSpPr>
        <p:spPr>
          <a:xfrm>
            <a:off x="9368862" y="1890000"/>
            <a:ext cx="2448000" cy="684000"/>
          </a:xfrm>
        </p:spPr>
        <p:txBody>
          <a:bodyPr anchor="ctr"/>
          <a:lstStyle>
            <a:lvl1pPr algn="l">
              <a:buNone/>
              <a:defRPr sz="2200" b="1">
                <a:solidFill>
                  <a:schemeClr val="tx1"/>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4DFCE70B-0669-5049-91BF-34393CFF6585}"/>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193CCD7-276F-844F-B95E-98D524DA7EA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101431FB-5CF2-674A-9A8C-023B60BB1D0E}"/>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67933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ext, text boxes, text titles x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900000"/>
            <a:ext cx="7498871" cy="695727"/>
          </a:xfrm>
        </p:spPr>
        <p:txBody>
          <a:bodyPr lIns="0" tIns="0" rIns="0" bIns="0">
            <a:normAutofit/>
          </a:bodyPr>
          <a:lstStyle>
            <a:lvl1pPr marL="0" indent="0">
              <a:buNone/>
              <a:defRPr sz="1800"/>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359999"/>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23" name="Text Placeholder 7">
            <a:extLst>
              <a:ext uri="{FF2B5EF4-FFF2-40B4-BE49-F238E27FC236}">
                <a16:creationId xmlns:a16="http://schemas.microsoft.com/office/drawing/2014/main" id="{D12876B7-0AB0-7348-B3AB-E3122759F657}"/>
              </a:ext>
            </a:extLst>
          </p:cNvPr>
          <p:cNvSpPr>
            <a:spLocks noGrp="1"/>
          </p:cNvSpPr>
          <p:nvPr>
            <p:ph type="body" sz="quarter" idx="19"/>
          </p:nvPr>
        </p:nvSpPr>
        <p:spPr>
          <a:xfrm>
            <a:off x="432000" y="2680409"/>
            <a:ext cx="2700000" cy="353678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24">
            <a:extLst>
              <a:ext uri="{FF2B5EF4-FFF2-40B4-BE49-F238E27FC236}">
                <a16:creationId xmlns:a16="http://schemas.microsoft.com/office/drawing/2014/main" id="{7E97F42C-35EB-CF48-8253-5D168A3F230C}"/>
              </a:ext>
            </a:extLst>
          </p:cNvPr>
          <p:cNvSpPr/>
          <p:nvPr userDrawn="1"/>
        </p:nvSpPr>
        <p:spPr>
          <a:xfrm>
            <a:off x="432000" y="1672409"/>
            <a:ext cx="2700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6" name="Text Placeholder 2">
            <a:extLst>
              <a:ext uri="{FF2B5EF4-FFF2-40B4-BE49-F238E27FC236}">
                <a16:creationId xmlns:a16="http://schemas.microsoft.com/office/drawing/2014/main" id="{7550D6C7-90C3-CF42-864C-B8CB49CAC86C}"/>
              </a:ext>
            </a:extLst>
          </p:cNvPr>
          <p:cNvSpPr>
            <a:spLocks noGrp="1"/>
          </p:cNvSpPr>
          <p:nvPr>
            <p:ph type="body" sz="quarter" idx="20" hasCustomPrompt="1"/>
          </p:nvPr>
        </p:nvSpPr>
        <p:spPr>
          <a:xfrm>
            <a:off x="1329747" y="1847726"/>
            <a:ext cx="1785881" cy="684000"/>
          </a:xfrm>
        </p:spPr>
        <p:txBody>
          <a:bodyPr anchor="ctr"/>
          <a:lstStyle>
            <a:lvl1pPr algn="l">
              <a:buNone/>
              <a:defRPr sz="2200" b="1">
                <a:solidFill>
                  <a:schemeClr val="tx1"/>
                </a:solidFill>
              </a:defRPr>
            </a:lvl1pPr>
          </a:lstStyle>
          <a:p>
            <a:pPr lvl="0"/>
            <a:r>
              <a:rPr lang="en-GB" dirty="0"/>
              <a:t>Insert title</a:t>
            </a:r>
          </a:p>
        </p:txBody>
      </p:sp>
      <p:sp>
        <p:nvSpPr>
          <p:cNvPr id="30" name="Text Placeholder 7">
            <a:extLst>
              <a:ext uri="{FF2B5EF4-FFF2-40B4-BE49-F238E27FC236}">
                <a16:creationId xmlns:a16="http://schemas.microsoft.com/office/drawing/2014/main" id="{C05A71E0-D2E2-6E47-A811-270DE6B73CC9}"/>
              </a:ext>
            </a:extLst>
          </p:cNvPr>
          <p:cNvSpPr>
            <a:spLocks noGrp="1"/>
          </p:cNvSpPr>
          <p:nvPr>
            <p:ph type="body" sz="quarter" idx="21"/>
          </p:nvPr>
        </p:nvSpPr>
        <p:spPr>
          <a:xfrm>
            <a:off x="3341100" y="2680409"/>
            <a:ext cx="2700000" cy="353678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1" name="Rectangle 30">
            <a:extLst>
              <a:ext uri="{FF2B5EF4-FFF2-40B4-BE49-F238E27FC236}">
                <a16:creationId xmlns:a16="http://schemas.microsoft.com/office/drawing/2014/main" id="{50274B54-F737-494A-9A64-09BFF139B080}"/>
              </a:ext>
            </a:extLst>
          </p:cNvPr>
          <p:cNvSpPr/>
          <p:nvPr userDrawn="1"/>
        </p:nvSpPr>
        <p:spPr>
          <a:xfrm>
            <a:off x="3341100" y="1672409"/>
            <a:ext cx="2700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2" name="Text Placeholder 2">
            <a:extLst>
              <a:ext uri="{FF2B5EF4-FFF2-40B4-BE49-F238E27FC236}">
                <a16:creationId xmlns:a16="http://schemas.microsoft.com/office/drawing/2014/main" id="{B2E9BDCF-0C5A-5542-AF6F-231BEB82BEB4}"/>
              </a:ext>
            </a:extLst>
          </p:cNvPr>
          <p:cNvSpPr>
            <a:spLocks noGrp="1"/>
          </p:cNvSpPr>
          <p:nvPr>
            <p:ph type="body" sz="quarter" idx="22" hasCustomPrompt="1"/>
          </p:nvPr>
        </p:nvSpPr>
        <p:spPr>
          <a:xfrm>
            <a:off x="4232212" y="1847726"/>
            <a:ext cx="1800000" cy="684000"/>
          </a:xfrm>
        </p:spPr>
        <p:txBody>
          <a:bodyPr anchor="ctr"/>
          <a:lstStyle>
            <a:lvl1pPr algn="l">
              <a:buNone/>
              <a:defRPr sz="2200" b="1">
                <a:solidFill>
                  <a:schemeClr val="tx1"/>
                </a:solidFill>
              </a:defRPr>
            </a:lvl1pPr>
          </a:lstStyle>
          <a:p>
            <a:pPr lvl="0"/>
            <a:r>
              <a:rPr lang="en-GB" dirty="0"/>
              <a:t>Insert title</a:t>
            </a:r>
          </a:p>
        </p:txBody>
      </p:sp>
      <p:sp>
        <p:nvSpPr>
          <p:cNvPr id="33" name="Text Placeholder 7">
            <a:extLst>
              <a:ext uri="{FF2B5EF4-FFF2-40B4-BE49-F238E27FC236}">
                <a16:creationId xmlns:a16="http://schemas.microsoft.com/office/drawing/2014/main" id="{D4790A76-E9C0-C247-8A64-ABFA6FEED644}"/>
              </a:ext>
            </a:extLst>
          </p:cNvPr>
          <p:cNvSpPr>
            <a:spLocks noGrp="1"/>
          </p:cNvSpPr>
          <p:nvPr>
            <p:ph type="body" sz="quarter" idx="23"/>
          </p:nvPr>
        </p:nvSpPr>
        <p:spPr>
          <a:xfrm>
            <a:off x="6234183" y="2680409"/>
            <a:ext cx="2700000" cy="353678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4" name="Rectangle 33">
            <a:extLst>
              <a:ext uri="{FF2B5EF4-FFF2-40B4-BE49-F238E27FC236}">
                <a16:creationId xmlns:a16="http://schemas.microsoft.com/office/drawing/2014/main" id="{56196165-DE19-6240-8277-0F03784A61F8}"/>
              </a:ext>
            </a:extLst>
          </p:cNvPr>
          <p:cNvSpPr/>
          <p:nvPr userDrawn="1"/>
        </p:nvSpPr>
        <p:spPr>
          <a:xfrm>
            <a:off x="6234183" y="1672409"/>
            <a:ext cx="2700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5" name="Text Placeholder 2">
            <a:extLst>
              <a:ext uri="{FF2B5EF4-FFF2-40B4-BE49-F238E27FC236}">
                <a16:creationId xmlns:a16="http://schemas.microsoft.com/office/drawing/2014/main" id="{9CBE608D-BD0B-9D40-A3EC-278E95A08629}"/>
              </a:ext>
            </a:extLst>
          </p:cNvPr>
          <p:cNvSpPr>
            <a:spLocks noGrp="1"/>
          </p:cNvSpPr>
          <p:nvPr>
            <p:ph type="body" sz="quarter" idx="24" hasCustomPrompt="1"/>
          </p:nvPr>
        </p:nvSpPr>
        <p:spPr>
          <a:xfrm>
            <a:off x="7143829" y="1847726"/>
            <a:ext cx="1800000" cy="684000"/>
          </a:xfrm>
        </p:spPr>
        <p:txBody>
          <a:bodyPr anchor="ctr"/>
          <a:lstStyle>
            <a:lvl1pPr algn="l">
              <a:buNone/>
              <a:defRPr sz="2200" b="1">
                <a:solidFill>
                  <a:schemeClr val="tx1"/>
                </a:solidFill>
              </a:defRPr>
            </a:lvl1pPr>
          </a:lstStyle>
          <a:p>
            <a:pPr lvl="0"/>
            <a:r>
              <a:rPr lang="en-GB" dirty="0"/>
              <a:t>Insert title</a:t>
            </a:r>
          </a:p>
        </p:txBody>
      </p:sp>
      <p:sp>
        <p:nvSpPr>
          <p:cNvPr id="36" name="Text Placeholder 7">
            <a:extLst>
              <a:ext uri="{FF2B5EF4-FFF2-40B4-BE49-F238E27FC236}">
                <a16:creationId xmlns:a16="http://schemas.microsoft.com/office/drawing/2014/main" id="{A1085E51-5463-214B-AD38-C5955F214996}"/>
              </a:ext>
            </a:extLst>
          </p:cNvPr>
          <p:cNvSpPr>
            <a:spLocks noGrp="1"/>
          </p:cNvSpPr>
          <p:nvPr>
            <p:ph type="body" sz="quarter" idx="25"/>
          </p:nvPr>
        </p:nvSpPr>
        <p:spPr>
          <a:xfrm>
            <a:off x="9136154" y="2680409"/>
            <a:ext cx="2700000" cy="353678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2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7" name="Rectangle 36">
            <a:extLst>
              <a:ext uri="{FF2B5EF4-FFF2-40B4-BE49-F238E27FC236}">
                <a16:creationId xmlns:a16="http://schemas.microsoft.com/office/drawing/2014/main" id="{B59219A1-1A8B-B241-A132-B18EECB61F19}"/>
              </a:ext>
            </a:extLst>
          </p:cNvPr>
          <p:cNvSpPr/>
          <p:nvPr userDrawn="1"/>
        </p:nvSpPr>
        <p:spPr>
          <a:xfrm>
            <a:off x="9136154" y="1672409"/>
            <a:ext cx="2700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9" name="Text Placeholder 2">
            <a:extLst>
              <a:ext uri="{FF2B5EF4-FFF2-40B4-BE49-F238E27FC236}">
                <a16:creationId xmlns:a16="http://schemas.microsoft.com/office/drawing/2014/main" id="{C2DF9998-6500-1948-8C08-E51B2F7D13BE}"/>
              </a:ext>
            </a:extLst>
          </p:cNvPr>
          <p:cNvSpPr>
            <a:spLocks noGrp="1"/>
          </p:cNvSpPr>
          <p:nvPr>
            <p:ph type="body" sz="quarter" idx="26" hasCustomPrompt="1"/>
          </p:nvPr>
        </p:nvSpPr>
        <p:spPr>
          <a:xfrm>
            <a:off x="10064960" y="1847726"/>
            <a:ext cx="1800000" cy="684000"/>
          </a:xfrm>
        </p:spPr>
        <p:txBody>
          <a:bodyPr anchor="ctr"/>
          <a:lstStyle>
            <a:lvl1pPr algn="l">
              <a:buNone/>
              <a:defRPr sz="2200" b="1">
                <a:solidFill>
                  <a:schemeClr val="tx1"/>
                </a:solidFill>
              </a:defRPr>
            </a:lvl1pPr>
          </a:lstStyle>
          <a:p>
            <a:pPr lvl="0"/>
            <a:r>
              <a:rPr lang="en-GB" dirty="0"/>
              <a:t>Insert title</a:t>
            </a:r>
          </a:p>
        </p:txBody>
      </p:sp>
      <p:cxnSp>
        <p:nvCxnSpPr>
          <p:cNvPr id="19" name="Straight Connector 18">
            <a:extLst>
              <a:ext uri="{FF2B5EF4-FFF2-40B4-BE49-F238E27FC236}">
                <a16:creationId xmlns:a16="http://schemas.microsoft.com/office/drawing/2014/main" id="{599AEBAA-5DF4-E846-9733-C1D449EBA2C8}"/>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5AF3E2F-F4D0-B546-9DA5-8F05288F48D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1586E32B-0EA0-8949-B760-627CB6BFB626}"/>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82092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icon boxes with detail, colour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42431" y="2683331"/>
            <a:ext cx="3564000" cy="353684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4361723" y="1675331"/>
            <a:ext cx="3564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900000"/>
            <a:ext cx="7498871" cy="695727"/>
          </a:xfrm>
        </p:spPr>
        <p:txBody>
          <a:bodyPr lIns="0" tIns="0" rIns="0" bIns="0">
            <a:normAutofit/>
          </a:bodyPr>
          <a:lstStyle>
            <a:lvl1pPr marL="0" indent="0">
              <a:buNone/>
              <a:defRPr sz="1800"/>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5495827" y="1853812"/>
            <a:ext cx="2410604" cy="684000"/>
          </a:xfrm>
        </p:spPr>
        <p:txBody>
          <a:bodyPr anchor="ctr"/>
          <a:lstStyle>
            <a:lvl1pPr algn="l">
              <a:buNone/>
              <a:defRPr sz="2200" b="1">
                <a:solidFill>
                  <a:schemeClr val="tx1"/>
                </a:solidFill>
              </a:defRPr>
            </a:lvl1pPr>
          </a:lstStyle>
          <a:p>
            <a:pPr lvl="0"/>
            <a:r>
              <a:rPr lang="en-GB" dirty="0"/>
              <a:t>Insert title</a:t>
            </a:r>
          </a:p>
        </p:txBody>
      </p:sp>
      <p:sp>
        <p:nvSpPr>
          <p:cNvPr id="23" name="Text Placeholder 7">
            <a:extLst>
              <a:ext uri="{FF2B5EF4-FFF2-40B4-BE49-F238E27FC236}">
                <a16:creationId xmlns:a16="http://schemas.microsoft.com/office/drawing/2014/main" id="{D12876B7-0AB0-7348-B3AB-E3122759F657}"/>
              </a:ext>
            </a:extLst>
          </p:cNvPr>
          <p:cNvSpPr>
            <a:spLocks noGrp="1"/>
          </p:cNvSpPr>
          <p:nvPr>
            <p:ph type="body" sz="quarter" idx="19"/>
          </p:nvPr>
        </p:nvSpPr>
        <p:spPr>
          <a:xfrm>
            <a:off x="432000" y="2680349"/>
            <a:ext cx="3564000" cy="3536847"/>
          </a:xfrm>
          <a:prstGeom prst="rect">
            <a:avLst/>
          </a:prstGeom>
          <a:solidFill>
            <a:schemeClr val="accent5">
              <a:lumMod val="20000"/>
              <a:lumOff val="80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24">
            <a:extLst>
              <a:ext uri="{FF2B5EF4-FFF2-40B4-BE49-F238E27FC236}">
                <a16:creationId xmlns:a16="http://schemas.microsoft.com/office/drawing/2014/main" id="{7E97F42C-35EB-CF48-8253-5D168A3F230C}"/>
              </a:ext>
            </a:extLst>
          </p:cNvPr>
          <p:cNvSpPr/>
          <p:nvPr userDrawn="1"/>
        </p:nvSpPr>
        <p:spPr>
          <a:xfrm>
            <a:off x="451292" y="1675331"/>
            <a:ext cx="3564000" cy="100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6" name="Text Placeholder 2">
            <a:extLst>
              <a:ext uri="{FF2B5EF4-FFF2-40B4-BE49-F238E27FC236}">
                <a16:creationId xmlns:a16="http://schemas.microsoft.com/office/drawing/2014/main" id="{7550D6C7-90C3-CF42-864C-B8CB49CAC86C}"/>
              </a:ext>
            </a:extLst>
          </p:cNvPr>
          <p:cNvSpPr>
            <a:spLocks noGrp="1"/>
          </p:cNvSpPr>
          <p:nvPr>
            <p:ph type="body" sz="quarter" idx="20" hasCustomPrompt="1"/>
          </p:nvPr>
        </p:nvSpPr>
        <p:spPr>
          <a:xfrm>
            <a:off x="1585396" y="1853812"/>
            <a:ext cx="2410604" cy="684000"/>
          </a:xfrm>
        </p:spPr>
        <p:txBody>
          <a:bodyPr anchor="ctr"/>
          <a:lstStyle>
            <a:lvl1pPr algn="l">
              <a:buNone/>
              <a:defRPr sz="2200" b="1">
                <a:solidFill>
                  <a:schemeClr val="tx1"/>
                </a:solidFill>
              </a:defRPr>
            </a:lvl1pPr>
          </a:lstStyle>
          <a:p>
            <a:pPr lvl="0"/>
            <a:r>
              <a:rPr lang="en-GB" dirty="0"/>
              <a:t>Insert title</a:t>
            </a:r>
          </a:p>
        </p:txBody>
      </p:sp>
      <p:sp>
        <p:nvSpPr>
          <p:cNvPr id="27" name="Text Placeholder 7">
            <a:extLst>
              <a:ext uri="{FF2B5EF4-FFF2-40B4-BE49-F238E27FC236}">
                <a16:creationId xmlns:a16="http://schemas.microsoft.com/office/drawing/2014/main" id="{017CD2F3-C517-834C-A1C9-E6EA040C66A8}"/>
              </a:ext>
            </a:extLst>
          </p:cNvPr>
          <p:cNvSpPr>
            <a:spLocks noGrp="1"/>
          </p:cNvSpPr>
          <p:nvPr>
            <p:ph type="body" sz="quarter" idx="21"/>
          </p:nvPr>
        </p:nvSpPr>
        <p:spPr>
          <a:xfrm>
            <a:off x="8252862" y="2680348"/>
            <a:ext cx="3564000" cy="3536847"/>
          </a:xfrm>
          <a:prstGeom prst="rect">
            <a:avLst/>
          </a:prstGeom>
          <a:solidFill>
            <a:srgbClr val="FEFCE5"/>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8" name="Rectangle 27">
            <a:extLst>
              <a:ext uri="{FF2B5EF4-FFF2-40B4-BE49-F238E27FC236}">
                <a16:creationId xmlns:a16="http://schemas.microsoft.com/office/drawing/2014/main" id="{977A865E-5511-774B-A9F3-4C32CD56F798}"/>
              </a:ext>
            </a:extLst>
          </p:cNvPr>
          <p:cNvSpPr/>
          <p:nvPr userDrawn="1"/>
        </p:nvSpPr>
        <p:spPr>
          <a:xfrm>
            <a:off x="8272154" y="1675331"/>
            <a:ext cx="3564000" cy="1008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9" name="Text Placeholder 2">
            <a:extLst>
              <a:ext uri="{FF2B5EF4-FFF2-40B4-BE49-F238E27FC236}">
                <a16:creationId xmlns:a16="http://schemas.microsoft.com/office/drawing/2014/main" id="{B9C9A1D2-F3A4-0448-91D0-01D8F1BB182A}"/>
              </a:ext>
            </a:extLst>
          </p:cNvPr>
          <p:cNvSpPr>
            <a:spLocks noGrp="1"/>
          </p:cNvSpPr>
          <p:nvPr>
            <p:ph type="body" sz="quarter" idx="22" hasCustomPrompt="1"/>
          </p:nvPr>
        </p:nvSpPr>
        <p:spPr>
          <a:xfrm>
            <a:off x="9406258" y="1853812"/>
            <a:ext cx="2410604" cy="684000"/>
          </a:xfrm>
        </p:spPr>
        <p:txBody>
          <a:bodyPr anchor="ctr"/>
          <a:lstStyle>
            <a:lvl1pPr algn="l">
              <a:buNone/>
              <a:defRPr sz="2200" b="1">
                <a:solidFill>
                  <a:schemeClr val="tx1"/>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05DD8AE3-7903-C348-B384-E8DD5B682337}"/>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196A7C-EC13-574E-AA21-B423B51E41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88194B80-7F9D-A648-8FF0-7EDB11875870}"/>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04768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our column icon boxes with detail, colour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900000"/>
            <a:ext cx="7498871" cy="695727"/>
          </a:xfrm>
        </p:spPr>
        <p:txBody>
          <a:bodyPr lIns="0" tIns="0" rIns="0" bIns="0">
            <a:normAutofit/>
          </a:bodyPr>
          <a:lstStyle>
            <a:lvl1pPr marL="0" indent="0">
              <a:buNone/>
              <a:defRPr sz="1800"/>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23" name="Text Placeholder 7">
            <a:extLst>
              <a:ext uri="{FF2B5EF4-FFF2-40B4-BE49-F238E27FC236}">
                <a16:creationId xmlns:a16="http://schemas.microsoft.com/office/drawing/2014/main" id="{D12876B7-0AB0-7348-B3AB-E3122759F657}"/>
              </a:ext>
            </a:extLst>
          </p:cNvPr>
          <p:cNvSpPr>
            <a:spLocks noGrp="1"/>
          </p:cNvSpPr>
          <p:nvPr>
            <p:ph type="body" sz="quarter" idx="19"/>
          </p:nvPr>
        </p:nvSpPr>
        <p:spPr>
          <a:xfrm>
            <a:off x="432000" y="2664000"/>
            <a:ext cx="2700000" cy="3553196"/>
          </a:xfrm>
          <a:prstGeom prst="rect">
            <a:avLst/>
          </a:prstGeom>
          <a:solidFill>
            <a:schemeClr val="accent5">
              <a:lumMod val="20000"/>
              <a:lumOff val="80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24">
            <a:extLst>
              <a:ext uri="{FF2B5EF4-FFF2-40B4-BE49-F238E27FC236}">
                <a16:creationId xmlns:a16="http://schemas.microsoft.com/office/drawing/2014/main" id="{7E97F42C-35EB-CF48-8253-5D168A3F230C}"/>
              </a:ext>
            </a:extLst>
          </p:cNvPr>
          <p:cNvSpPr/>
          <p:nvPr userDrawn="1"/>
        </p:nvSpPr>
        <p:spPr>
          <a:xfrm>
            <a:off x="432000" y="1656000"/>
            <a:ext cx="2700000" cy="100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6" name="Text Placeholder 2">
            <a:extLst>
              <a:ext uri="{FF2B5EF4-FFF2-40B4-BE49-F238E27FC236}">
                <a16:creationId xmlns:a16="http://schemas.microsoft.com/office/drawing/2014/main" id="{7550D6C7-90C3-CF42-864C-B8CB49CAC86C}"/>
              </a:ext>
            </a:extLst>
          </p:cNvPr>
          <p:cNvSpPr>
            <a:spLocks noGrp="1"/>
          </p:cNvSpPr>
          <p:nvPr>
            <p:ph type="body" sz="quarter" idx="20" hasCustomPrompt="1"/>
          </p:nvPr>
        </p:nvSpPr>
        <p:spPr>
          <a:xfrm>
            <a:off x="1329746" y="1836000"/>
            <a:ext cx="1800000" cy="684000"/>
          </a:xfrm>
        </p:spPr>
        <p:txBody>
          <a:bodyPr anchor="ctr"/>
          <a:lstStyle>
            <a:lvl1pPr algn="l">
              <a:buNone/>
              <a:defRPr sz="2200" b="1">
                <a:solidFill>
                  <a:schemeClr val="tx1"/>
                </a:solidFill>
              </a:defRPr>
            </a:lvl1pPr>
          </a:lstStyle>
          <a:p>
            <a:pPr lvl="0"/>
            <a:r>
              <a:rPr lang="en-GB" dirty="0"/>
              <a:t>Insert title</a:t>
            </a:r>
          </a:p>
        </p:txBody>
      </p:sp>
      <p:sp>
        <p:nvSpPr>
          <p:cNvPr id="30" name="Text Placeholder 7">
            <a:extLst>
              <a:ext uri="{FF2B5EF4-FFF2-40B4-BE49-F238E27FC236}">
                <a16:creationId xmlns:a16="http://schemas.microsoft.com/office/drawing/2014/main" id="{C05A71E0-D2E2-6E47-A811-270DE6B73CC9}"/>
              </a:ext>
            </a:extLst>
          </p:cNvPr>
          <p:cNvSpPr>
            <a:spLocks noGrp="1"/>
          </p:cNvSpPr>
          <p:nvPr>
            <p:ph type="body" sz="quarter" idx="21"/>
          </p:nvPr>
        </p:nvSpPr>
        <p:spPr>
          <a:xfrm>
            <a:off x="3341100" y="2664000"/>
            <a:ext cx="2700000" cy="355319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1" name="Rectangle 30">
            <a:extLst>
              <a:ext uri="{FF2B5EF4-FFF2-40B4-BE49-F238E27FC236}">
                <a16:creationId xmlns:a16="http://schemas.microsoft.com/office/drawing/2014/main" id="{50274B54-F737-494A-9A64-09BFF139B080}"/>
              </a:ext>
            </a:extLst>
          </p:cNvPr>
          <p:cNvSpPr/>
          <p:nvPr userDrawn="1"/>
        </p:nvSpPr>
        <p:spPr>
          <a:xfrm>
            <a:off x="3341100" y="1656000"/>
            <a:ext cx="2700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2" name="Text Placeholder 2">
            <a:extLst>
              <a:ext uri="{FF2B5EF4-FFF2-40B4-BE49-F238E27FC236}">
                <a16:creationId xmlns:a16="http://schemas.microsoft.com/office/drawing/2014/main" id="{B2E9BDCF-0C5A-5542-AF6F-231BEB82BEB4}"/>
              </a:ext>
            </a:extLst>
          </p:cNvPr>
          <p:cNvSpPr>
            <a:spLocks noGrp="1"/>
          </p:cNvSpPr>
          <p:nvPr>
            <p:ph type="body" sz="quarter" idx="22" hasCustomPrompt="1"/>
          </p:nvPr>
        </p:nvSpPr>
        <p:spPr>
          <a:xfrm>
            <a:off x="4232212" y="1836000"/>
            <a:ext cx="1800000" cy="684000"/>
          </a:xfrm>
        </p:spPr>
        <p:txBody>
          <a:bodyPr anchor="ctr"/>
          <a:lstStyle>
            <a:lvl1pPr algn="l">
              <a:buNone/>
              <a:defRPr sz="2200" b="1">
                <a:solidFill>
                  <a:schemeClr val="tx1"/>
                </a:solidFill>
              </a:defRPr>
            </a:lvl1pPr>
          </a:lstStyle>
          <a:p>
            <a:pPr lvl="0"/>
            <a:r>
              <a:rPr lang="en-GB" dirty="0"/>
              <a:t>Insert title</a:t>
            </a:r>
          </a:p>
        </p:txBody>
      </p:sp>
      <p:sp>
        <p:nvSpPr>
          <p:cNvPr id="33" name="Text Placeholder 7">
            <a:extLst>
              <a:ext uri="{FF2B5EF4-FFF2-40B4-BE49-F238E27FC236}">
                <a16:creationId xmlns:a16="http://schemas.microsoft.com/office/drawing/2014/main" id="{D4790A76-E9C0-C247-8A64-ABFA6FEED644}"/>
              </a:ext>
            </a:extLst>
          </p:cNvPr>
          <p:cNvSpPr>
            <a:spLocks noGrp="1"/>
          </p:cNvSpPr>
          <p:nvPr>
            <p:ph type="body" sz="quarter" idx="23"/>
          </p:nvPr>
        </p:nvSpPr>
        <p:spPr>
          <a:xfrm>
            <a:off x="6234183" y="2664000"/>
            <a:ext cx="2700000" cy="3553196"/>
          </a:xfrm>
          <a:prstGeom prst="rect">
            <a:avLst/>
          </a:prstGeom>
          <a:solidFill>
            <a:srgbClr val="FEFCE5"/>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4" name="Rectangle 33">
            <a:extLst>
              <a:ext uri="{FF2B5EF4-FFF2-40B4-BE49-F238E27FC236}">
                <a16:creationId xmlns:a16="http://schemas.microsoft.com/office/drawing/2014/main" id="{56196165-DE19-6240-8277-0F03784A61F8}"/>
              </a:ext>
            </a:extLst>
          </p:cNvPr>
          <p:cNvSpPr/>
          <p:nvPr userDrawn="1"/>
        </p:nvSpPr>
        <p:spPr>
          <a:xfrm>
            <a:off x="6234183" y="1656000"/>
            <a:ext cx="2700000" cy="1008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5" name="Text Placeholder 2">
            <a:extLst>
              <a:ext uri="{FF2B5EF4-FFF2-40B4-BE49-F238E27FC236}">
                <a16:creationId xmlns:a16="http://schemas.microsoft.com/office/drawing/2014/main" id="{9CBE608D-BD0B-9D40-A3EC-278E95A08629}"/>
              </a:ext>
            </a:extLst>
          </p:cNvPr>
          <p:cNvSpPr>
            <a:spLocks noGrp="1"/>
          </p:cNvSpPr>
          <p:nvPr>
            <p:ph type="body" sz="quarter" idx="24" hasCustomPrompt="1"/>
          </p:nvPr>
        </p:nvSpPr>
        <p:spPr>
          <a:xfrm>
            <a:off x="7134183" y="1836000"/>
            <a:ext cx="1800000" cy="684000"/>
          </a:xfrm>
        </p:spPr>
        <p:txBody>
          <a:bodyPr anchor="ctr"/>
          <a:lstStyle>
            <a:lvl1pPr algn="l">
              <a:buNone/>
              <a:defRPr sz="2200" b="1">
                <a:solidFill>
                  <a:schemeClr val="tx1"/>
                </a:solidFill>
              </a:defRPr>
            </a:lvl1pPr>
          </a:lstStyle>
          <a:p>
            <a:pPr lvl="0"/>
            <a:r>
              <a:rPr lang="en-GB" dirty="0"/>
              <a:t>Insert title</a:t>
            </a:r>
          </a:p>
        </p:txBody>
      </p:sp>
      <p:sp>
        <p:nvSpPr>
          <p:cNvPr id="36" name="Text Placeholder 7">
            <a:extLst>
              <a:ext uri="{FF2B5EF4-FFF2-40B4-BE49-F238E27FC236}">
                <a16:creationId xmlns:a16="http://schemas.microsoft.com/office/drawing/2014/main" id="{A1085E51-5463-214B-AD38-C5955F214996}"/>
              </a:ext>
            </a:extLst>
          </p:cNvPr>
          <p:cNvSpPr>
            <a:spLocks noGrp="1"/>
          </p:cNvSpPr>
          <p:nvPr>
            <p:ph type="body" sz="quarter" idx="25"/>
          </p:nvPr>
        </p:nvSpPr>
        <p:spPr>
          <a:xfrm>
            <a:off x="9136154" y="2664000"/>
            <a:ext cx="2700000" cy="3553196"/>
          </a:xfrm>
          <a:prstGeom prst="rect">
            <a:avLst/>
          </a:prstGeom>
          <a:solidFill>
            <a:schemeClr val="accent2">
              <a:lumMod val="20000"/>
              <a:lumOff val="80000"/>
              <a:alpha val="50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7" name="Rectangle 36">
            <a:extLst>
              <a:ext uri="{FF2B5EF4-FFF2-40B4-BE49-F238E27FC236}">
                <a16:creationId xmlns:a16="http://schemas.microsoft.com/office/drawing/2014/main" id="{B59219A1-1A8B-B241-A132-B18EECB61F19}"/>
              </a:ext>
            </a:extLst>
          </p:cNvPr>
          <p:cNvSpPr/>
          <p:nvPr userDrawn="1"/>
        </p:nvSpPr>
        <p:spPr>
          <a:xfrm>
            <a:off x="9136154" y="1656000"/>
            <a:ext cx="2700000" cy="100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9" name="Text Placeholder 2">
            <a:extLst>
              <a:ext uri="{FF2B5EF4-FFF2-40B4-BE49-F238E27FC236}">
                <a16:creationId xmlns:a16="http://schemas.microsoft.com/office/drawing/2014/main" id="{C2DF9998-6500-1948-8C08-E51B2F7D13BE}"/>
              </a:ext>
            </a:extLst>
          </p:cNvPr>
          <p:cNvSpPr>
            <a:spLocks noGrp="1"/>
          </p:cNvSpPr>
          <p:nvPr>
            <p:ph type="body" sz="quarter" idx="26" hasCustomPrompt="1"/>
          </p:nvPr>
        </p:nvSpPr>
        <p:spPr>
          <a:xfrm>
            <a:off x="10036154" y="1836000"/>
            <a:ext cx="1800000" cy="684000"/>
          </a:xfrm>
        </p:spPr>
        <p:txBody>
          <a:bodyPr anchor="ctr"/>
          <a:lstStyle>
            <a:lvl1pPr algn="l">
              <a:buNone/>
              <a:defRPr sz="2200" b="1">
                <a:solidFill>
                  <a:schemeClr val="tx1"/>
                </a:solidFill>
              </a:defRPr>
            </a:lvl1pPr>
          </a:lstStyle>
          <a:p>
            <a:pPr lvl="0"/>
            <a:r>
              <a:rPr lang="en-GB" dirty="0"/>
              <a:t>Insert title</a:t>
            </a:r>
          </a:p>
        </p:txBody>
      </p:sp>
      <p:cxnSp>
        <p:nvCxnSpPr>
          <p:cNvPr id="19" name="Straight Connector 18">
            <a:extLst>
              <a:ext uri="{FF2B5EF4-FFF2-40B4-BE49-F238E27FC236}">
                <a16:creationId xmlns:a16="http://schemas.microsoft.com/office/drawing/2014/main" id="{5EB83965-A252-2F47-A8CD-D5736FD97B06}"/>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DF3C3D-B1DF-8147-B326-C24834A5E2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EAC2E4BC-DA81-D448-AA7D-F5CF9D809066}"/>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1422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ext, text boxes, text titles x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42431" y="2683331"/>
            <a:ext cx="3564000" cy="3536847"/>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4361723" y="1675331"/>
            <a:ext cx="3564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900000"/>
            <a:ext cx="7498871" cy="695727"/>
          </a:xfrm>
        </p:spPr>
        <p:txBody>
          <a:bodyPr lIns="0" tIns="0" rIns="0" bIns="0">
            <a:normAutofit/>
          </a:bodyPr>
          <a:lstStyle>
            <a:lvl1pPr marL="0" indent="0">
              <a:buNone/>
              <a:defRPr sz="1800"/>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17" name="Text Placeholder 2">
            <a:extLst>
              <a:ext uri="{FF2B5EF4-FFF2-40B4-BE49-F238E27FC236}">
                <a16:creationId xmlns:a16="http://schemas.microsoft.com/office/drawing/2014/main" id="{721EFD07-C8A5-7845-9A8E-928B94195A0F}"/>
              </a:ext>
            </a:extLst>
          </p:cNvPr>
          <p:cNvSpPr>
            <a:spLocks noGrp="1"/>
          </p:cNvSpPr>
          <p:nvPr>
            <p:ph type="body" sz="quarter" idx="18" hasCustomPrompt="1"/>
          </p:nvPr>
        </p:nvSpPr>
        <p:spPr>
          <a:xfrm>
            <a:off x="5495827" y="1853812"/>
            <a:ext cx="2410604" cy="684000"/>
          </a:xfrm>
        </p:spPr>
        <p:txBody>
          <a:bodyPr anchor="ctr"/>
          <a:lstStyle>
            <a:lvl1pPr algn="l">
              <a:buNone/>
              <a:defRPr sz="2200" b="1">
                <a:solidFill>
                  <a:schemeClr val="tx1"/>
                </a:solidFill>
              </a:defRPr>
            </a:lvl1pPr>
          </a:lstStyle>
          <a:p>
            <a:pPr lvl="0"/>
            <a:r>
              <a:rPr lang="en-GB" dirty="0"/>
              <a:t>Insert title</a:t>
            </a:r>
          </a:p>
        </p:txBody>
      </p:sp>
      <p:sp>
        <p:nvSpPr>
          <p:cNvPr id="23" name="Text Placeholder 7">
            <a:extLst>
              <a:ext uri="{FF2B5EF4-FFF2-40B4-BE49-F238E27FC236}">
                <a16:creationId xmlns:a16="http://schemas.microsoft.com/office/drawing/2014/main" id="{D12876B7-0AB0-7348-B3AB-E3122759F657}"/>
              </a:ext>
            </a:extLst>
          </p:cNvPr>
          <p:cNvSpPr>
            <a:spLocks noGrp="1"/>
          </p:cNvSpPr>
          <p:nvPr>
            <p:ph type="body" sz="quarter" idx="19"/>
          </p:nvPr>
        </p:nvSpPr>
        <p:spPr>
          <a:xfrm>
            <a:off x="432000" y="2680349"/>
            <a:ext cx="3564000" cy="3536847"/>
          </a:xfrm>
          <a:prstGeom prst="rect">
            <a:avLst/>
          </a:prstGeom>
          <a:solidFill>
            <a:schemeClr val="accent5">
              <a:lumMod val="20000"/>
              <a:lumOff val="80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24">
            <a:extLst>
              <a:ext uri="{FF2B5EF4-FFF2-40B4-BE49-F238E27FC236}">
                <a16:creationId xmlns:a16="http://schemas.microsoft.com/office/drawing/2014/main" id="{7E97F42C-35EB-CF48-8253-5D168A3F230C}"/>
              </a:ext>
            </a:extLst>
          </p:cNvPr>
          <p:cNvSpPr/>
          <p:nvPr userDrawn="1"/>
        </p:nvSpPr>
        <p:spPr>
          <a:xfrm>
            <a:off x="451292" y="1675331"/>
            <a:ext cx="3564000" cy="100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6" name="Text Placeholder 2">
            <a:extLst>
              <a:ext uri="{FF2B5EF4-FFF2-40B4-BE49-F238E27FC236}">
                <a16:creationId xmlns:a16="http://schemas.microsoft.com/office/drawing/2014/main" id="{7550D6C7-90C3-CF42-864C-B8CB49CAC86C}"/>
              </a:ext>
            </a:extLst>
          </p:cNvPr>
          <p:cNvSpPr>
            <a:spLocks noGrp="1"/>
          </p:cNvSpPr>
          <p:nvPr>
            <p:ph type="body" sz="quarter" idx="20" hasCustomPrompt="1"/>
          </p:nvPr>
        </p:nvSpPr>
        <p:spPr>
          <a:xfrm>
            <a:off x="1585396" y="1853812"/>
            <a:ext cx="2410604" cy="684000"/>
          </a:xfrm>
        </p:spPr>
        <p:txBody>
          <a:bodyPr anchor="ctr"/>
          <a:lstStyle>
            <a:lvl1pPr algn="l">
              <a:buNone/>
              <a:defRPr sz="2200" b="1">
                <a:solidFill>
                  <a:schemeClr val="tx1"/>
                </a:solidFill>
              </a:defRPr>
            </a:lvl1pPr>
          </a:lstStyle>
          <a:p>
            <a:pPr lvl="0"/>
            <a:r>
              <a:rPr lang="en-GB" dirty="0"/>
              <a:t>Insert title</a:t>
            </a:r>
          </a:p>
        </p:txBody>
      </p:sp>
      <p:sp>
        <p:nvSpPr>
          <p:cNvPr id="27" name="Text Placeholder 7">
            <a:extLst>
              <a:ext uri="{FF2B5EF4-FFF2-40B4-BE49-F238E27FC236}">
                <a16:creationId xmlns:a16="http://schemas.microsoft.com/office/drawing/2014/main" id="{017CD2F3-C517-834C-A1C9-E6EA040C66A8}"/>
              </a:ext>
            </a:extLst>
          </p:cNvPr>
          <p:cNvSpPr>
            <a:spLocks noGrp="1"/>
          </p:cNvSpPr>
          <p:nvPr>
            <p:ph type="body" sz="quarter" idx="21"/>
          </p:nvPr>
        </p:nvSpPr>
        <p:spPr>
          <a:xfrm>
            <a:off x="8252862" y="2680348"/>
            <a:ext cx="3564000" cy="3536847"/>
          </a:xfrm>
          <a:prstGeom prst="rect">
            <a:avLst/>
          </a:prstGeom>
          <a:solidFill>
            <a:srgbClr val="FEFCE5"/>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8" name="Rectangle 27">
            <a:extLst>
              <a:ext uri="{FF2B5EF4-FFF2-40B4-BE49-F238E27FC236}">
                <a16:creationId xmlns:a16="http://schemas.microsoft.com/office/drawing/2014/main" id="{977A865E-5511-774B-A9F3-4C32CD56F798}"/>
              </a:ext>
            </a:extLst>
          </p:cNvPr>
          <p:cNvSpPr/>
          <p:nvPr userDrawn="1"/>
        </p:nvSpPr>
        <p:spPr>
          <a:xfrm>
            <a:off x="8272154" y="1675331"/>
            <a:ext cx="3564000" cy="1008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9" name="Text Placeholder 2">
            <a:extLst>
              <a:ext uri="{FF2B5EF4-FFF2-40B4-BE49-F238E27FC236}">
                <a16:creationId xmlns:a16="http://schemas.microsoft.com/office/drawing/2014/main" id="{B9C9A1D2-F3A4-0448-91D0-01D8F1BB182A}"/>
              </a:ext>
            </a:extLst>
          </p:cNvPr>
          <p:cNvSpPr>
            <a:spLocks noGrp="1"/>
          </p:cNvSpPr>
          <p:nvPr>
            <p:ph type="body" sz="quarter" idx="22" hasCustomPrompt="1"/>
          </p:nvPr>
        </p:nvSpPr>
        <p:spPr>
          <a:xfrm>
            <a:off x="9406258" y="1853812"/>
            <a:ext cx="2410604" cy="684000"/>
          </a:xfrm>
        </p:spPr>
        <p:txBody>
          <a:bodyPr anchor="ctr"/>
          <a:lstStyle>
            <a:lvl1pPr algn="l">
              <a:buNone/>
              <a:defRPr sz="2200" b="1">
                <a:solidFill>
                  <a:schemeClr val="tx1"/>
                </a:solidFill>
              </a:defRPr>
            </a:lvl1pPr>
          </a:lstStyle>
          <a:p>
            <a:pPr lvl="0"/>
            <a:r>
              <a:rPr lang="en-GB" dirty="0"/>
              <a:t>Insert title</a:t>
            </a:r>
          </a:p>
        </p:txBody>
      </p:sp>
      <p:cxnSp>
        <p:nvCxnSpPr>
          <p:cNvPr id="16" name="Straight Connector 15">
            <a:extLst>
              <a:ext uri="{FF2B5EF4-FFF2-40B4-BE49-F238E27FC236}">
                <a16:creationId xmlns:a16="http://schemas.microsoft.com/office/drawing/2014/main" id="{05DD8AE3-7903-C348-B384-E8DD5B682337}"/>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D196A7C-EC13-574E-AA21-B423B51E419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88194B80-7F9D-A648-8FF0-7EDB11875870}"/>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66500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text boxes, text titles x 2">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4" name="Content Placeholder 3">
            <a:extLst>
              <a:ext uri="{FF2B5EF4-FFF2-40B4-BE49-F238E27FC236}">
                <a16:creationId xmlns:a16="http://schemas.microsoft.com/office/drawing/2014/main" id="{F17D3740-0A11-F14D-A939-98CD3587271B}"/>
              </a:ext>
            </a:extLst>
          </p:cNvPr>
          <p:cNvSpPr>
            <a:spLocks noGrp="1"/>
          </p:cNvSpPr>
          <p:nvPr>
            <p:ph sz="quarter" idx="4294967295" hasCustomPrompt="1"/>
          </p:nvPr>
        </p:nvSpPr>
        <p:spPr>
          <a:xfrm>
            <a:off x="432000" y="900000"/>
            <a:ext cx="7498871" cy="695727"/>
          </a:xfrm>
        </p:spPr>
        <p:txBody>
          <a:bodyPr lIns="0" tIns="0" rIns="0" bIns="0">
            <a:normAutofit/>
          </a:bodyPr>
          <a:lstStyle>
            <a:lvl1pPr marL="0" indent="0">
              <a:buNone/>
              <a:defRPr sz="1800"/>
            </a:lvl1pPr>
          </a:lstStyle>
          <a:p>
            <a:r>
              <a:rPr lang="en-GB" dirty="0"/>
              <a:t>Intro summary text goes here</a:t>
            </a:r>
          </a:p>
        </p:txBody>
      </p:sp>
      <p:sp>
        <p:nvSpPr>
          <p:cNvPr id="15" name="Title 1">
            <a:extLst>
              <a:ext uri="{FF2B5EF4-FFF2-40B4-BE49-F238E27FC236}">
                <a16:creationId xmlns:a16="http://schemas.microsoft.com/office/drawing/2014/main" id="{95347A23-4C56-A54D-96A3-4993B8606624}"/>
              </a:ext>
            </a:extLst>
          </p:cNvPr>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23" name="Text Placeholder 7">
            <a:extLst>
              <a:ext uri="{FF2B5EF4-FFF2-40B4-BE49-F238E27FC236}">
                <a16:creationId xmlns:a16="http://schemas.microsoft.com/office/drawing/2014/main" id="{D12876B7-0AB0-7348-B3AB-E3122759F657}"/>
              </a:ext>
            </a:extLst>
          </p:cNvPr>
          <p:cNvSpPr>
            <a:spLocks noGrp="1"/>
          </p:cNvSpPr>
          <p:nvPr>
            <p:ph type="body" sz="quarter" idx="19"/>
          </p:nvPr>
        </p:nvSpPr>
        <p:spPr>
          <a:xfrm>
            <a:off x="432000" y="2664000"/>
            <a:ext cx="2700000" cy="3553196"/>
          </a:xfrm>
          <a:prstGeom prst="rect">
            <a:avLst/>
          </a:prstGeom>
          <a:solidFill>
            <a:schemeClr val="accent5">
              <a:lumMod val="20000"/>
              <a:lumOff val="80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5" name="Rectangle 24">
            <a:extLst>
              <a:ext uri="{FF2B5EF4-FFF2-40B4-BE49-F238E27FC236}">
                <a16:creationId xmlns:a16="http://schemas.microsoft.com/office/drawing/2014/main" id="{7E97F42C-35EB-CF48-8253-5D168A3F230C}"/>
              </a:ext>
            </a:extLst>
          </p:cNvPr>
          <p:cNvSpPr/>
          <p:nvPr userDrawn="1"/>
        </p:nvSpPr>
        <p:spPr>
          <a:xfrm>
            <a:off x="432000" y="1656000"/>
            <a:ext cx="2700000" cy="100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26" name="Text Placeholder 2">
            <a:extLst>
              <a:ext uri="{FF2B5EF4-FFF2-40B4-BE49-F238E27FC236}">
                <a16:creationId xmlns:a16="http://schemas.microsoft.com/office/drawing/2014/main" id="{7550D6C7-90C3-CF42-864C-B8CB49CAC86C}"/>
              </a:ext>
            </a:extLst>
          </p:cNvPr>
          <p:cNvSpPr>
            <a:spLocks noGrp="1"/>
          </p:cNvSpPr>
          <p:nvPr>
            <p:ph type="body" sz="quarter" idx="20" hasCustomPrompt="1"/>
          </p:nvPr>
        </p:nvSpPr>
        <p:spPr>
          <a:xfrm>
            <a:off x="1329746" y="1836000"/>
            <a:ext cx="1800000" cy="684000"/>
          </a:xfrm>
        </p:spPr>
        <p:txBody>
          <a:bodyPr anchor="ctr"/>
          <a:lstStyle>
            <a:lvl1pPr algn="l">
              <a:buNone/>
              <a:defRPr sz="2200" b="1">
                <a:solidFill>
                  <a:schemeClr val="tx1"/>
                </a:solidFill>
              </a:defRPr>
            </a:lvl1pPr>
          </a:lstStyle>
          <a:p>
            <a:pPr lvl="0"/>
            <a:r>
              <a:rPr lang="en-GB" dirty="0"/>
              <a:t>Insert title</a:t>
            </a:r>
          </a:p>
        </p:txBody>
      </p:sp>
      <p:sp>
        <p:nvSpPr>
          <p:cNvPr id="30" name="Text Placeholder 7">
            <a:extLst>
              <a:ext uri="{FF2B5EF4-FFF2-40B4-BE49-F238E27FC236}">
                <a16:creationId xmlns:a16="http://schemas.microsoft.com/office/drawing/2014/main" id="{C05A71E0-D2E2-6E47-A811-270DE6B73CC9}"/>
              </a:ext>
            </a:extLst>
          </p:cNvPr>
          <p:cNvSpPr>
            <a:spLocks noGrp="1"/>
          </p:cNvSpPr>
          <p:nvPr>
            <p:ph type="body" sz="quarter" idx="21"/>
          </p:nvPr>
        </p:nvSpPr>
        <p:spPr>
          <a:xfrm>
            <a:off x="3341100" y="2664000"/>
            <a:ext cx="2700000" cy="3553196"/>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1" name="Rectangle 30">
            <a:extLst>
              <a:ext uri="{FF2B5EF4-FFF2-40B4-BE49-F238E27FC236}">
                <a16:creationId xmlns:a16="http://schemas.microsoft.com/office/drawing/2014/main" id="{50274B54-F737-494A-9A64-09BFF139B080}"/>
              </a:ext>
            </a:extLst>
          </p:cNvPr>
          <p:cNvSpPr/>
          <p:nvPr userDrawn="1"/>
        </p:nvSpPr>
        <p:spPr>
          <a:xfrm>
            <a:off x="3341100" y="1656000"/>
            <a:ext cx="2700000" cy="1008000"/>
          </a:xfrm>
          <a:prstGeom prst="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2" name="Text Placeholder 2">
            <a:extLst>
              <a:ext uri="{FF2B5EF4-FFF2-40B4-BE49-F238E27FC236}">
                <a16:creationId xmlns:a16="http://schemas.microsoft.com/office/drawing/2014/main" id="{B2E9BDCF-0C5A-5542-AF6F-231BEB82BEB4}"/>
              </a:ext>
            </a:extLst>
          </p:cNvPr>
          <p:cNvSpPr>
            <a:spLocks noGrp="1"/>
          </p:cNvSpPr>
          <p:nvPr>
            <p:ph type="body" sz="quarter" idx="22" hasCustomPrompt="1"/>
          </p:nvPr>
        </p:nvSpPr>
        <p:spPr>
          <a:xfrm>
            <a:off x="4232212" y="1836000"/>
            <a:ext cx="1800000" cy="684000"/>
          </a:xfrm>
        </p:spPr>
        <p:txBody>
          <a:bodyPr anchor="ctr"/>
          <a:lstStyle>
            <a:lvl1pPr algn="l">
              <a:buNone/>
              <a:defRPr sz="2200" b="1">
                <a:solidFill>
                  <a:schemeClr val="tx1"/>
                </a:solidFill>
              </a:defRPr>
            </a:lvl1pPr>
          </a:lstStyle>
          <a:p>
            <a:pPr lvl="0"/>
            <a:r>
              <a:rPr lang="en-GB" dirty="0"/>
              <a:t>Insert title</a:t>
            </a:r>
          </a:p>
        </p:txBody>
      </p:sp>
      <p:sp>
        <p:nvSpPr>
          <p:cNvPr id="33" name="Text Placeholder 7">
            <a:extLst>
              <a:ext uri="{FF2B5EF4-FFF2-40B4-BE49-F238E27FC236}">
                <a16:creationId xmlns:a16="http://schemas.microsoft.com/office/drawing/2014/main" id="{D4790A76-E9C0-C247-8A64-ABFA6FEED644}"/>
              </a:ext>
            </a:extLst>
          </p:cNvPr>
          <p:cNvSpPr>
            <a:spLocks noGrp="1"/>
          </p:cNvSpPr>
          <p:nvPr>
            <p:ph type="body" sz="quarter" idx="23"/>
          </p:nvPr>
        </p:nvSpPr>
        <p:spPr>
          <a:xfrm>
            <a:off x="6234183" y="2664000"/>
            <a:ext cx="2700000" cy="3553196"/>
          </a:xfrm>
          <a:prstGeom prst="rect">
            <a:avLst/>
          </a:prstGeom>
          <a:solidFill>
            <a:srgbClr val="FEFCE5"/>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4" name="Rectangle 33">
            <a:extLst>
              <a:ext uri="{FF2B5EF4-FFF2-40B4-BE49-F238E27FC236}">
                <a16:creationId xmlns:a16="http://schemas.microsoft.com/office/drawing/2014/main" id="{56196165-DE19-6240-8277-0F03784A61F8}"/>
              </a:ext>
            </a:extLst>
          </p:cNvPr>
          <p:cNvSpPr/>
          <p:nvPr userDrawn="1"/>
        </p:nvSpPr>
        <p:spPr>
          <a:xfrm>
            <a:off x="6234183" y="1656000"/>
            <a:ext cx="2700000" cy="1008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5" name="Text Placeholder 2">
            <a:extLst>
              <a:ext uri="{FF2B5EF4-FFF2-40B4-BE49-F238E27FC236}">
                <a16:creationId xmlns:a16="http://schemas.microsoft.com/office/drawing/2014/main" id="{9CBE608D-BD0B-9D40-A3EC-278E95A08629}"/>
              </a:ext>
            </a:extLst>
          </p:cNvPr>
          <p:cNvSpPr>
            <a:spLocks noGrp="1"/>
          </p:cNvSpPr>
          <p:nvPr>
            <p:ph type="body" sz="quarter" idx="24" hasCustomPrompt="1"/>
          </p:nvPr>
        </p:nvSpPr>
        <p:spPr>
          <a:xfrm>
            <a:off x="7134183" y="1836000"/>
            <a:ext cx="1800000" cy="684000"/>
          </a:xfrm>
        </p:spPr>
        <p:txBody>
          <a:bodyPr anchor="ctr"/>
          <a:lstStyle>
            <a:lvl1pPr algn="l">
              <a:buNone/>
              <a:defRPr sz="2200" b="1">
                <a:solidFill>
                  <a:schemeClr val="tx1"/>
                </a:solidFill>
              </a:defRPr>
            </a:lvl1pPr>
          </a:lstStyle>
          <a:p>
            <a:pPr lvl="0"/>
            <a:r>
              <a:rPr lang="en-GB" dirty="0"/>
              <a:t>Insert title</a:t>
            </a:r>
          </a:p>
        </p:txBody>
      </p:sp>
      <p:sp>
        <p:nvSpPr>
          <p:cNvPr id="36" name="Text Placeholder 7">
            <a:extLst>
              <a:ext uri="{FF2B5EF4-FFF2-40B4-BE49-F238E27FC236}">
                <a16:creationId xmlns:a16="http://schemas.microsoft.com/office/drawing/2014/main" id="{A1085E51-5463-214B-AD38-C5955F214996}"/>
              </a:ext>
            </a:extLst>
          </p:cNvPr>
          <p:cNvSpPr>
            <a:spLocks noGrp="1"/>
          </p:cNvSpPr>
          <p:nvPr>
            <p:ph type="body" sz="quarter" idx="25"/>
          </p:nvPr>
        </p:nvSpPr>
        <p:spPr>
          <a:xfrm>
            <a:off x="9136154" y="2664000"/>
            <a:ext cx="2700000" cy="3553196"/>
          </a:xfrm>
          <a:prstGeom prst="rect">
            <a:avLst/>
          </a:prstGeom>
          <a:solidFill>
            <a:schemeClr val="accent2">
              <a:lumMod val="20000"/>
              <a:lumOff val="80000"/>
              <a:alpha val="50000"/>
            </a:schemeClr>
          </a:solidFill>
        </p:spPr>
        <p:txBody>
          <a:bodyPr lIns="216000" tIns="216000" rIns="216000" bIns="216000">
            <a:noAutofit/>
          </a:bodyPr>
          <a:lstStyle>
            <a:lvl1pPr marL="0" indent="0">
              <a:lnSpc>
                <a:spcPts val="2200"/>
              </a:lnSpc>
              <a:spcBef>
                <a:spcPts val="0"/>
              </a:spcBef>
              <a:spcAft>
                <a:spcPts val="900"/>
              </a:spcAft>
              <a:buClr>
                <a:schemeClr val="tx1"/>
              </a:buClr>
              <a:buNone/>
              <a:defRPr sz="14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7" name="Rectangle 36">
            <a:extLst>
              <a:ext uri="{FF2B5EF4-FFF2-40B4-BE49-F238E27FC236}">
                <a16:creationId xmlns:a16="http://schemas.microsoft.com/office/drawing/2014/main" id="{B59219A1-1A8B-B241-A132-B18EECB61F19}"/>
              </a:ext>
            </a:extLst>
          </p:cNvPr>
          <p:cNvSpPr/>
          <p:nvPr userDrawn="1"/>
        </p:nvSpPr>
        <p:spPr>
          <a:xfrm>
            <a:off x="9136154" y="1656000"/>
            <a:ext cx="2700000" cy="1008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rtlCol="0" anchor="ctr"/>
          <a:lstStyle/>
          <a:p>
            <a:pPr algn="ctr"/>
            <a:endParaRPr lang="en-GB"/>
          </a:p>
        </p:txBody>
      </p:sp>
      <p:sp>
        <p:nvSpPr>
          <p:cNvPr id="39" name="Text Placeholder 2">
            <a:extLst>
              <a:ext uri="{FF2B5EF4-FFF2-40B4-BE49-F238E27FC236}">
                <a16:creationId xmlns:a16="http://schemas.microsoft.com/office/drawing/2014/main" id="{C2DF9998-6500-1948-8C08-E51B2F7D13BE}"/>
              </a:ext>
            </a:extLst>
          </p:cNvPr>
          <p:cNvSpPr>
            <a:spLocks noGrp="1"/>
          </p:cNvSpPr>
          <p:nvPr>
            <p:ph type="body" sz="quarter" idx="26" hasCustomPrompt="1"/>
          </p:nvPr>
        </p:nvSpPr>
        <p:spPr>
          <a:xfrm>
            <a:off x="10036154" y="1836000"/>
            <a:ext cx="1800000" cy="684000"/>
          </a:xfrm>
        </p:spPr>
        <p:txBody>
          <a:bodyPr anchor="ctr"/>
          <a:lstStyle>
            <a:lvl1pPr algn="l">
              <a:buNone/>
              <a:defRPr sz="2200" b="1">
                <a:solidFill>
                  <a:schemeClr val="tx1"/>
                </a:solidFill>
              </a:defRPr>
            </a:lvl1pPr>
          </a:lstStyle>
          <a:p>
            <a:pPr lvl="0"/>
            <a:r>
              <a:rPr lang="en-GB" dirty="0"/>
              <a:t>Insert title</a:t>
            </a:r>
          </a:p>
        </p:txBody>
      </p:sp>
      <p:cxnSp>
        <p:nvCxnSpPr>
          <p:cNvPr id="19" name="Straight Connector 18">
            <a:extLst>
              <a:ext uri="{FF2B5EF4-FFF2-40B4-BE49-F238E27FC236}">
                <a16:creationId xmlns:a16="http://schemas.microsoft.com/office/drawing/2014/main" id="{5EB83965-A252-2F47-A8CD-D5736FD97B06}"/>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DF3C3D-B1DF-8147-B326-C24834A5E2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with medium confidence">
            <a:extLst>
              <a:ext uri="{FF2B5EF4-FFF2-40B4-BE49-F238E27FC236}">
                <a16:creationId xmlns:a16="http://schemas.microsoft.com/office/drawing/2014/main" id="{EAC2E4BC-DA81-D448-AA7D-F5CF9D809066}"/>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74707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ext boxes, text titles x 6">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75571" y="3028529"/>
            <a:ext cx="3600000" cy="1296000"/>
          </a:xfrm>
          <a:prstGeom prst="rect">
            <a:avLst/>
          </a:prstGeom>
          <a:solidFill>
            <a:srgbClr val="F2F2F2"/>
          </a:solidFill>
        </p:spPr>
        <p:txBody>
          <a:bodyPr lIns="216000" tIns="216000" rIns="216000" bIns="216000">
            <a:noAutofit/>
          </a:bodyPr>
          <a:lstStyle>
            <a:lvl1pPr marL="0" indent="0">
              <a:lnSpc>
                <a:spcPct val="100000"/>
              </a:lnSpc>
              <a:spcBef>
                <a:spcPts val="0"/>
              </a:spcBef>
              <a:spcAft>
                <a:spcPts val="300"/>
              </a:spcAft>
              <a:buClr>
                <a:schemeClr val="tx1"/>
              </a:buClr>
              <a:buNone/>
              <a:defRPr sz="11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157571" y="1406634"/>
            <a:ext cx="3600000" cy="1296000"/>
          </a:xfrm>
          <a:prstGeom prst="rect">
            <a:avLst/>
          </a:prstGeom>
          <a:solidFill>
            <a:srgbClr val="F2F2F2"/>
          </a:solidFill>
        </p:spPr>
        <p:txBody>
          <a:bodyPr lIns="216000" tIns="216000" rIns="216000" bIns="216000">
            <a:noAutofit/>
          </a:bodyPr>
          <a:lstStyle>
            <a:lvl1pPr marL="0" indent="0">
              <a:lnSpc>
                <a:spcPct val="100000"/>
              </a:lnSpc>
              <a:spcBef>
                <a:spcPts val="0"/>
              </a:spcBef>
              <a:spcAft>
                <a:spcPts val="300"/>
              </a:spcAft>
              <a:buClr>
                <a:schemeClr val="tx1"/>
              </a:buClr>
              <a:buNone/>
              <a:defRPr sz="11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7938434" y="1406634"/>
            <a:ext cx="3600000" cy="1296000"/>
          </a:xfrm>
          <a:prstGeom prst="rect">
            <a:avLst/>
          </a:prstGeom>
          <a:solidFill>
            <a:srgbClr val="F2F2F2"/>
          </a:solidFill>
        </p:spPr>
        <p:txBody>
          <a:bodyPr lIns="216000" tIns="216000" rIns="216000" bIns="216000">
            <a:noAutofit/>
          </a:bodyPr>
          <a:lstStyle>
            <a:lvl1pPr marL="0" indent="0">
              <a:lnSpc>
                <a:spcPct val="100000"/>
              </a:lnSpc>
              <a:spcBef>
                <a:spcPts val="0"/>
              </a:spcBef>
              <a:spcAft>
                <a:spcPts val="300"/>
              </a:spcAft>
              <a:buClr>
                <a:schemeClr val="tx1"/>
              </a:buClr>
              <a:buNone/>
              <a:defRPr sz="11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7938434" y="3023982"/>
            <a:ext cx="3600000" cy="1296000"/>
          </a:xfrm>
          <a:prstGeom prst="rect">
            <a:avLst/>
          </a:prstGeom>
          <a:solidFill>
            <a:srgbClr val="F2F2F2"/>
          </a:solidFill>
        </p:spPr>
        <p:txBody>
          <a:bodyPr lIns="216000" tIns="216000" rIns="216000" bIns="216000">
            <a:noAutofit/>
          </a:bodyPr>
          <a:lstStyle>
            <a:lvl1pPr marL="0" indent="0">
              <a:lnSpc>
                <a:spcPct val="100000"/>
              </a:lnSpc>
              <a:spcBef>
                <a:spcPts val="0"/>
              </a:spcBef>
              <a:spcAft>
                <a:spcPts val="300"/>
              </a:spcAft>
              <a:buClr>
                <a:schemeClr val="tx1"/>
              </a:buClr>
              <a:buNone/>
              <a:defRPr sz="11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175571" y="4650425"/>
            <a:ext cx="3564000" cy="1296000"/>
          </a:xfrm>
          <a:prstGeom prst="rect">
            <a:avLst/>
          </a:prstGeom>
          <a:solidFill>
            <a:srgbClr val="F2F2F2"/>
          </a:solidFill>
        </p:spPr>
        <p:txBody>
          <a:bodyPr lIns="216000" tIns="216000" rIns="216000" bIns="216000">
            <a:noAutofit/>
          </a:bodyPr>
          <a:lstStyle>
            <a:lvl1pPr marL="0" indent="0">
              <a:lnSpc>
                <a:spcPct val="100000"/>
              </a:lnSpc>
              <a:spcBef>
                <a:spcPts val="0"/>
              </a:spcBef>
              <a:spcAft>
                <a:spcPts val="300"/>
              </a:spcAft>
              <a:buClr>
                <a:schemeClr val="tx1"/>
              </a:buClr>
              <a:buNone/>
              <a:defRPr sz="11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7956434" y="4650425"/>
            <a:ext cx="3600000" cy="1296000"/>
          </a:xfrm>
          <a:prstGeom prst="rect">
            <a:avLst/>
          </a:prstGeom>
          <a:solidFill>
            <a:srgbClr val="F2F2F2"/>
          </a:solidFill>
        </p:spPr>
        <p:txBody>
          <a:bodyPr lIns="216000" tIns="216000" rIns="216000" bIns="216000">
            <a:noAutofit/>
          </a:bodyPr>
          <a:lstStyle>
            <a:lvl1pPr marL="0" indent="0">
              <a:lnSpc>
                <a:spcPct val="100000"/>
              </a:lnSpc>
              <a:spcBef>
                <a:spcPts val="0"/>
              </a:spcBef>
              <a:spcAft>
                <a:spcPts val="300"/>
              </a:spcAft>
              <a:buClr>
                <a:schemeClr val="tx1"/>
              </a:buClr>
              <a:buNone/>
              <a:defRPr sz="11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Hex diagram</a:t>
            </a:r>
          </a:p>
        </p:txBody>
      </p:sp>
      <p:cxnSp>
        <p:nvCxnSpPr>
          <p:cNvPr id="12" name="Straight Connector 11">
            <a:extLst>
              <a:ext uri="{FF2B5EF4-FFF2-40B4-BE49-F238E27FC236}">
                <a16:creationId xmlns:a16="http://schemas.microsoft.com/office/drawing/2014/main" id="{97FB89C5-0C7E-5D4C-B0F4-0FA6073DEFC1}"/>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A99C4E-1B91-AF41-B276-ED3AFE7EFD4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8D2E1F76-549A-B343-8FAE-A03B283BD70B}"/>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397134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37224" y="720488"/>
            <a:ext cx="86510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bg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pic>
        <p:nvPicPr>
          <p:cNvPr id="3" name="Picture 2">
            <a:extLst>
              <a:ext uri="{FF2B5EF4-FFF2-40B4-BE49-F238E27FC236}">
                <a16:creationId xmlns:a16="http://schemas.microsoft.com/office/drawing/2014/main" id="{F7F225DF-CA19-6A45-BDC8-07F3DC17D996}"/>
              </a:ext>
            </a:extLst>
          </p:cNvPr>
          <p:cNvPicPr>
            <a:picLocks noChangeAspect="1"/>
          </p:cNvPicPr>
          <p:nvPr userDrawn="1"/>
        </p:nvPicPr>
        <p:blipFill>
          <a:blip r:embed="rId2"/>
          <a:stretch>
            <a:fillRect/>
          </a:stretch>
        </p:blipFill>
        <p:spPr>
          <a:xfrm>
            <a:off x="0" y="6286500"/>
            <a:ext cx="12192000" cy="571500"/>
          </a:xfrm>
          <a:prstGeom prst="rect">
            <a:avLst/>
          </a:prstGeom>
        </p:spPr>
      </p:pic>
    </p:spTree>
    <p:extLst>
      <p:ext uri="{BB962C8B-B14F-4D97-AF65-F5344CB8AC3E}">
        <p14:creationId xmlns:p14="http://schemas.microsoft.com/office/powerpoint/2010/main" val="241795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and image 3">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2B2AFD7-4763-4945-98B2-A61CB49D6A22}"/>
              </a:ext>
            </a:extLst>
          </p:cNvPr>
          <p:cNvSpPr/>
          <p:nvPr userDrawn="1"/>
        </p:nvSpPr>
        <p:spPr>
          <a:xfrm rot="5400000">
            <a:off x="5926744" y="595440"/>
            <a:ext cx="6866053" cy="5669837"/>
          </a:xfrm>
          <a:custGeom>
            <a:avLst/>
            <a:gdLst>
              <a:gd name="connsiteX0" fmla="*/ 0 w 7261412"/>
              <a:gd name="connsiteY0" fmla="*/ 3059206 h 6118412"/>
              <a:gd name="connsiteX1" fmla="*/ 1005194 w 7261412"/>
              <a:gd name="connsiteY1" fmla="*/ 1 h 6118412"/>
              <a:gd name="connsiteX2" fmla="*/ 6256218 w 7261412"/>
              <a:gd name="connsiteY2" fmla="*/ 1 h 6118412"/>
              <a:gd name="connsiteX3" fmla="*/ 7261412 w 7261412"/>
              <a:gd name="connsiteY3" fmla="*/ 3059206 h 6118412"/>
              <a:gd name="connsiteX4" fmla="*/ 6256218 w 7261412"/>
              <a:gd name="connsiteY4" fmla="*/ 6118411 h 6118412"/>
              <a:gd name="connsiteX5" fmla="*/ 1005194 w 7261412"/>
              <a:gd name="connsiteY5" fmla="*/ 6118411 h 6118412"/>
              <a:gd name="connsiteX6" fmla="*/ 0 w 7261412"/>
              <a:gd name="connsiteY6" fmla="*/ 3059206 h 6118412"/>
              <a:gd name="connsiteX0" fmla="*/ 0 w 7267350"/>
              <a:gd name="connsiteY0" fmla="*/ 3059205 h 6118410"/>
              <a:gd name="connsiteX1" fmla="*/ 1005194 w 7267350"/>
              <a:gd name="connsiteY1" fmla="*/ 0 h 6118410"/>
              <a:gd name="connsiteX2" fmla="*/ 6256218 w 7267350"/>
              <a:gd name="connsiteY2" fmla="*/ 0 h 6118410"/>
              <a:gd name="connsiteX3" fmla="*/ 7267350 w 7267350"/>
              <a:gd name="connsiteY3" fmla="*/ 4341740 h 6118410"/>
              <a:gd name="connsiteX4" fmla="*/ 6256218 w 7267350"/>
              <a:gd name="connsiteY4" fmla="*/ 6118410 h 6118410"/>
              <a:gd name="connsiteX5" fmla="*/ 1005194 w 7267350"/>
              <a:gd name="connsiteY5" fmla="*/ 6118410 h 6118410"/>
              <a:gd name="connsiteX6" fmla="*/ 0 w 7267350"/>
              <a:gd name="connsiteY6" fmla="*/ 3059205 h 6118410"/>
              <a:gd name="connsiteX0" fmla="*/ 0 w 7277496"/>
              <a:gd name="connsiteY0" fmla="*/ 3059205 h 6118410"/>
              <a:gd name="connsiteX1" fmla="*/ 1005194 w 7277496"/>
              <a:gd name="connsiteY1" fmla="*/ 0 h 6118410"/>
              <a:gd name="connsiteX2" fmla="*/ 7277496 w 7277496"/>
              <a:gd name="connsiteY2" fmla="*/ 457200 h 6118410"/>
              <a:gd name="connsiteX3" fmla="*/ 7267350 w 7277496"/>
              <a:gd name="connsiteY3" fmla="*/ 4341740 h 6118410"/>
              <a:gd name="connsiteX4" fmla="*/ 6256218 w 7277496"/>
              <a:gd name="connsiteY4" fmla="*/ 6118410 h 6118410"/>
              <a:gd name="connsiteX5" fmla="*/ 1005194 w 7277496"/>
              <a:gd name="connsiteY5" fmla="*/ 6118410 h 6118410"/>
              <a:gd name="connsiteX6" fmla="*/ 0 w 7277496"/>
              <a:gd name="connsiteY6" fmla="*/ 3059205 h 6118410"/>
              <a:gd name="connsiteX0" fmla="*/ 0 w 7277496"/>
              <a:gd name="connsiteY0" fmla="*/ 2607943 h 5667148"/>
              <a:gd name="connsiteX1" fmla="*/ 405490 w 7277496"/>
              <a:gd name="connsiteY1" fmla="*/ 0 h 5667148"/>
              <a:gd name="connsiteX2" fmla="*/ 7277496 w 7277496"/>
              <a:gd name="connsiteY2" fmla="*/ 5938 h 5667148"/>
              <a:gd name="connsiteX3" fmla="*/ 7267350 w 7277496"/>
              <a:gd name="connsiteY3" fmla="*/ 3890478 h 5667148"/>
              <a:gd name="connsiteX4" fmla="*/ 6256218 w 7277496"/>
              <a:gd name="connsiteY4" fmla="*/ 5667148 h 5667148"/>
              <a:gd name="connsiteX5" fmla="*/ 1005194 w 7277496"/>
              <a:gd name="connsiteY5" fmla="*/ 5667148 h 5667148"/>
              <a:gd name="connsiteX6" fmla="*/ 0 w 7277496"/>
              <a:gd name="connsiteY6" fmla="*/ 2607943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599704 w 6872006"/>
              <a:gd name="connsiteY5" fmla="*/ 5667148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176088 w 6872006"/>
              <a:gd name="connsiteY0" fmla="*/ 3346088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176088 w 6872006"/>
              <a:gd name="connsiteY6" fmla="*/ 3346088 h 5667148"/>
              <a:gd name="connsiteX0" fmla="*/ 0 w 6874673"/>
              <a:gd name="connsiteY0" fmla="*/ 3469841 h 5667148"/>
              <a:gd name="connsiteX1" fmla="*/ 2667 w 6874673"/>
              <a:gd name="connsiteY1" fmla="*/ 0 h 5667148"/>
              <a:gd name="connsiteX2" fmla="*/ 6874673 w 6874673"/>
              <a:gd name="connsiteY2" fmla="*/ 5938 h 5667148"/>
              <a:gd name="connsiteX3" fmla="*/ 6864527 w 6874673"/>
              <a:gd name="connsiteY3" fmla="*/ 3890478 h 5667148"/>
              <a:gd name="connsiteX4" fmla="*/ 5863020 w 6874673"/>
              <a:gd name="connsiteY4" fmla="*/ 5667148 h 5667148"/>
              <a:gd name="connsiteX5" fmla="*/ 1303015 w 6874673"/>
              <a:gd name="connsiteY5" fmla="*/ 5661210 h 5667148"/>
              <a:gd name="connsiteX6" fmla="*/ 0 w 6874673"/>
              <a:gd name="connsiteY6" fmla="*/ 3469841 h 5667148"/>
              <a:gd name="connsiteX0" fmla="*/ 0 w 6864527"/>
              <a:gd name="connsiteY0" fmla="*/ 3469841 h 5667148"/>
              <a:gd name="connsiteX1" fmla="*/ 2667 w 6864527"/>
              <a:gd name="connsiteY1" fmla="*/ 0 h 5667148"/>
              <a:gd name="connsiteX2" fmla="*/ 6809978 w 6864527"/>
              <a:gd name="connsiteY2" fmla="*/ 87889 h 5667148"/>
              <a:gd name="connsiteX3" fmla="*/ 6864527 w 6864527"/>
              <a:gd name="connsiteY3" fmla="*/ 3890478 h 5667148"/>
              <a:gd name="connsiteX4" fmla="*/ 5863020 w 6864527"/>
              <a:gd name="connsiteY4" fmla="*/ 5667148 h 5667148"/>
              <a:gd name="connsiteX5" fmla="*/ 1303015 w 6864527"/>
              <a:gd name="connsiteY5" fmla="*/ 5661210 h 5667148"/>
              <a:gd name="connsiteX6" fmla="*/ 0 w 6864527"/>
              <a:gd name="connsiteY6" fmla="*/ 3469841 h 5667148"/>
              <a:gd name="connsiteX0" fmla="*/ 0 w 6866053"/>
              <a:gd name="connsiteY0" fmla="*/ 3472530 h 5669837"/>
              <a:gd name="connsiteX1" fmla="*/ 2667 w 6866053"/>
              <a:gd name="connsiteY1" fmla="*/ 2689 h 5669837"/>
              <a:gd name="connsiteX2" fmla="*/ 6866053 w 6866053"/>
              <a:gd name="connsiteY2" fmla="*/ 0 h 5669837"/>
              <a:gd name="connsiteX3" fmla="*/ 6864527 w 6866053"/>
              <a:gd name="connsiteY3" fmla="*/ 3893167 h 5669837"/>
              <a:gd name="connsiteX4" fmla="*/ 5863020 w 6866053"/>
              <a:gd name="connsiteY4" fmla="*/ 5669837 h 5669837"/>
              <a:gd name="connsiteX5" fmla="*/ 1303015 w 6866053"/>
              <a:gd name="connsiteY5" fmla="*/ 5663899 h 5669837"/>
              <a:gd name="connsiteX6" fmla="*/ 0 w 6866053"/>
              <a:gd name="connsiteY6" fmla="*/ 3472530 h 56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6053" h="5669837">
                <a:moveTo>
                  <a:pt x="0" y="3472530"/>
                </a:moveTo>
                <a:lnTo>
                  <a:pt x="2667" y="2689"/>
                </a:lnTo>
                <a:lnTo>
                  <a:pt x="6866053" y="0"/>
                </a:lnTo>
                <a:cubicBezTo>
                  <a:pt x="6865544" y="1297722"/>
                  <a:pt x="6865036" y="2595445"/>
                  <a:pt x="6864527" y="3893167"/>
                </a:cubicBezTo>
                <a:lnTo>
                  <a:pt x="5863020" y="5669837"/>
                </a:lnTo>
                <a:lnTo>
                  <a:pt x="1303015" y="5663899"/>
                </a:lnTo>
                <a:lnTo>
                  <a:pt x="0" y="347253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FDB5F59B-0C3D-DF40-B199-A44391FFF98F}"/>
              </a:ext>
            </a:extLst>
          </p:cNvPr>
          <p:cNvCxnSpPr/>
          <p:nvPr userDrawn="1"/>
        </p:nvCxnSpPr>
        <p:spPr>
          <a:xfrm>
            <a:off x="10724056" y="516181"/>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1" name="Picture Placeholder 20">
            <a:extLst>
              <a:ext uri="{FF2B5EF4-FFF2-40B4-BE49-F238E27FC236}">
                <a16:creationId xmlns:a16="http://schemas.microsoft.com/office/drawing/2014/main" id="{5F028685-F054-4DD8-8293-CE85C7CFC1C3}"/>
              </a:ext>
            </a:extLst>
          </p:cNvPr>
          <p:cNvSpPr>
            <a:spLocks noGrp="1"/>
          </p:cNvSpPr>
          <p:nvPr>
            <p:ph type="pic" sz="quarter" idx="15" hasCustomPrompt="1"/>
          </p:nvPr>
        </p:nvSpPr>
        <p:spPr>
          <a:xfrm>
            <a:off x="0" y="0"/>
            <a:ext cx="8729034" cy="6858000"/>
          </a:xfrm>
          <a:custGeom>
            <a:avLst/>
            <a:gdLst>
              <a:gd name="connsiteX0" fmla="*/ 0 w 11328400"/>
              <a:gd name="connsiteY0" fmla="*/ 0 h 6858000"/>
              <a:gd name="connsiteX1" fmla="*/ 11328400 w 11328400"/>
              <a:gd name="connsiteY1" fmla="*/ 0 h 6858000"/>
              <a:gd name="connsiteX2" fmla="*/ 11328400 w 11328400"/>
              <a:gd name="connsiteY2" fmla="*/ 1050 h 6858000"/>
              <a:gd name="connsiteX3" fmla="*/ 8729034 w 11328400"/>
              <a:gd name="connsiteY3" fmla="*/ 4209 h 6858000"/>
              <a:gd name="connsiteX4" fmla="*/ 6530790 w 11328400"/>
              <a:gd name="connsiteY4" fmla="*/ 1300348 h 6858000"/>
              <a:gd name="connsiteX5" fmla="*/ 6524852 w 11328400"/>
              <a:gd name="connsiteY5" fmla="*/ 5860353 h 6858000"/>
              <a:gd name="connsiteX6" fmla="*/ 8294675 w 11328400"/>
              <a:gd name="connsiteY6" fmla="*/ 6858000 h 6858000"/>
              <a:gd name="connsiteX7" fmla="*/ 0 w 11328400"/>
              <a:gd name="connsiteY7" fmla="*/ 6858000 h 6858000"/>
              <a:gd name="connsiteX0" fmla="*/ 0 w 11328400"/>
              <a:gd name="connsiteY0" fmla="*/ 102078 h 6960078"/>
              <a:gd name="connsiteX1" fmla="*/ 11328400 w 11328400"/>
              <a:gd name="connsiteY1" fmla="*/ 102078 h 6960078"/>
              <a:gd name="connsiteX2" fmla="*/ 8963335 w 11328400"/>
              <a:gd name="connsiteY2" fmla="*/ 0 h 6960078"/>
              <a:gd name="connsiteX3" fmla="*/ 8729034 w 11328400"/>
              <a:gd name="connsiteY3" fmla="*/ 106287 h 6960078"/>
              <a:gd name="connsiteX4" fmla="*/ 6530790 w 11328400"/>
              <a:gd name="connsiteY4" fmla="*/ 1402426 h 6960078"/>
              <a:gd name="connsiteX5" fmla="*/ 6524852 w 11328400"/>
              <a:gd name="connsiteY5" fmla="*/ 5962431 h 6960078"/>
              <a:gd name="connsiteX6" fmla="*/ 8294675 w 11328400"/>
              <a:gd name="connsiteY6" fmla="*/ 6960078 h 6960078"/>
              <a:gd name="connsiteX7" fmla="*/ 0 w 11328400"/>
              <a:gd name="connsiteY7" fmla="*/ 6960078 h 6960078"/>
              <a:gd name="connsiteX8" fmla="*/ 0 w 11328400"/>
              <a:gd name="connsiteY8" fmla="*/ 102078 h 6960078"/>
              <a:gd name="connsiteX0" fmla="*/ 0 w 9877735"/>
              <a:gd name="connsiteY0" fmla="*/ 102078 h 6960078"/>
              <a:gd name="connsiteX1" fmla="*/ 9877735 w 9877735"/>
              <a:gd name="connsiteY1" fmla="*/ 60827 h 6960078"/>
              <a:gd name="connsiteX2" fmla="*/ 8963335 w 9877735"/>
              <a:gd name="connsiteY2" fmla="*/ 0 h 6960078"/>
              <a:gd name="connsiteX3" fmla="*/ 8729034 w 9877735"/>
              <a:gd name="connsiteY3" fmla="*/ 106287 h 6960078"/>
              <a:gd name="connsiteX4" fmla="*/ 6530790 w 9877735"/>
              <a:gd name="connsiteY4" fmla="*/ 1402426 h 6960078"/>
              <a:gd name="connsiteX5" fmla="*/ 6524852 w 9877735"/>
              <a:gd name="connsiteY5" fmla="*/ 5962431 h 6960078"/>
              <a:gd name="connsiteX6" fmla="*/ 8294675 w 9877735"/>
              <a:gd name="connsiteY6" fmla="*/ 6960078 h 6960078"/>
              <a:gd name="connsiteX7" fmla="*/ 0 w 9877735"/>
              <a:gd name="connsiteY7" fmla="*/ 6960078 h 6960078"/>
              <a:gd name="connsiteX8" fmla="*/ 0 w 9877735"/>
              <a:gd name="connsiteY8" fmla="*/ 102078 h 6960078"/>
              <a:gd name="connsiteX0" fmla="*/ 0 w 8963335"/>
              <a:gd name="connsiteY0" fmla="*/ 102078 h 6960078"/>
              <a:gd name="connsiteX1" fmla="*/ 8502698 w 8963335"/>
              <a:gd name="connsiteY1" fmla="*/ 88328 h 6960078"/>
              <a:gd name="connsiteX2" fmla="*/ 8963335 w 8963335"/>
              <a:gd name="connsiteY2" fmla="*/ 0 h 6960078"/>
              <a:gd name="connsiteX3" fmla="*/ 8729034 w 8963335"/>
              <a:gd name="connsiteY3" fmla="*/ 106287 h 6960078"/>
              <a:gd name="connsiteX4" fmla="*/ 6530790 w 8963335"/>
              <a:gd name="connsiteY4" fmla="*/ 1402426 h 6960078"/>
              <a:gd name="connsiteX5" fmla="*/ 6524852 w 8963335"/>
              <a:gd name="connsiteY5" fmla="*/ 5962431 h 6960078"/>
              <a:gd name="connsiteX6" fmla="*/ 8294675 w 8963335"/>
              <a:gd name="connsiteY6" fmla="*/ 6960078 h 6960078"/>
              <a:gd name="connsiteX7" fmla="*/ 0 w 8963335"/>
              <a:gd name="connsiteY7" fmla="*/ 6960078 h 6960078"/>
              <a:gd name="connsiteX8" fmla="*/ 0 w 8963335"/>
              <a:gd name="connsiteY8" fmla="*/ 102078 h 6960078"/>
              <a:gd name="connsiteX0" fmla="*/ 0 w 9073338"/>
              <a:gd name="connsiteY0" fmla="*/ 157080 h 7015080"/>
              <a:gd name="connsiteX1" fmla="*/ 8502698 w 9073338"/>
              <a:gd name="connsiteY1" fmla="*/ 143330 h 7015080"/>
              <a:gd name="connsiteX2" fmla="*/ 9073338 w 9073338"/>
              <a:gd name="connsiteY2" fmla="*/ 0 h 7015080"/>
              <a:gd name="connsiteX3" fmla="*/ 8729034 w 9073338"/>
              <a:gd name="connsiteY3" fmla="*/ 161289 h 7015080"/>
              <a:gd name="connsiteX4" fmla="*/ 6530790 w 9073338"/>
              <a:gd name="connsiteY4" fmla="*/ 1457428 h 7015080"/>
              <a:gd name="connsiteX5" fmla="*/ 6524852 w 9073338"/>
              <a:gd name="connsiteY5" fmla="*/ 6017433 h 7015080"/>
              <a:gd name="connsiteX6" fmla="*/ 8294675 w 9073338"/>
              <a:gd name="connsiteY6" fmla="*/ 7015080 h 7015080"/>
              <a:gd name="connsiteX7" fmla="*/ 0 w 9073338"/>
              <a:gd name="connsiteY7" fmla="*/ 7015080 h 7015080"/>
              <a:gd name="connsiteX8" fmla="*/ 0 w 9073338"/>
              <a:gd name="connsiteY8" fmla="*/ 157080 h 7015080"/>
              <a:gd name="connsiteX0" fmla="*/ 0 w 8729034"/>
              <a:gd name="connsiteY0" fmla="*/ 13750 h 6871750"/>
              <a:gd name="connsiteX1" fmla="*/ 8502698 w 8729034"/>
              <a:gd name="connsiteY1" fmla="*/ 0 h 6871750"/>
              <a:gd name="connsiteX2" fmla="*/ 8729034 w 8729034"/>
              <a:gd name="connsiteY2" fmla="*/ 17959 h 6871750"/>
              <a:gd name="connsiteX3" fmla="*/ 6530790 w 8729034"/>
              <a:gd name="connsiteY3" fmla="*/ 1314098 h 6871750"/>
              <a:gd name="connsiteX4" fmla="*/ 6524852 w 8729034"/>
              <a:gd name="connsiteY4" fmla="*/ 5874103 h 6871750"/>
              <a:gd name="connsiteX5" fmla="*/ 8294675 w 8729034"/>
              <a:gd name="connsiteY5" fmla="*/ 6871750 h 6871750"/>
              <a:gd name="connsiteX6" fmla="*/ 0 w 8729034"/>
              <a:gd name="connsiteY6" fmla="*/ 6871750 h 6871750"/>
              <a:gd name="connsiteX7" fmla="*/ 0 w 8729034"/>
              <a:gd name="connsiteY7" fmla="*/ 13750 h 6871750"/>
              <a:gd name="connsiteX0" fmla="*/ 0 w 8729034"/>
              <a:gd name="connsiteY0" fmla="*/ 0 h 6858000"/>
              <a:gd name="connsiteX1" fmla="*/ 8729034 w 8729034"/>
              <a:gd name="connsiteY1" fmla="*/ 4209 h 6858000"/>
              <a:gd name="connsiteX2" fmla="*/ 6530790 w 8729034"/>
              <a:gd name="connsiteY2" fmla="*/ 1300348 h 6858000"/>
              <a:gd name="connsiteX3" fmla="*/ 6524852 w 8729034"/>
              <a:gd name="connsiteY3" fmla="*/ 5860353 h 6858000"/>
              <a:gd name="connsiteX4" fmla="*/ 8294675 w 8729034"/>
              <a:gd name="connsiteY4" fmla="*/ 6858000 h 6858000"/>
              <a:gd name="connsiteX5" fmla="*/ 0 w 8729034"/>
              <a:gd name="connsiteY5" fmla="*/ 6858000 h 6858000"/>
              <a:gd name="connsiteX6" fmla="*/ 0 w 8729034"/>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034" h="6858000">
                <a:moveTo>
                  <a:pt x="0" y="0"/>
                </a:moveTo>
                <a:lnTo>
                  <a:pt x="8729034" y="4209"/>
                </a:lnTo>
                <a:lnTo>
                  <a:pt x="6530790" y="1300348"/>
                </a:lnTo>
                <a:cubicBezTo>
                  <a:pt x="6528811" y="2820350"/>
                  <a:pt x="6526831" y="4340351"/>
                  <a:pt x="6524852" y="5860353"/>
                </a:cubicBezTo>
                <a:lnTo>
                  <a:pt x="8294675" y="6858000"/>
                </a:lnTo>
                <a:lnTo>
                  <a:pt x="0" y="6858000"/>
                </a:lnTo>
                <a:lnTo>
                  <a:pt x="0" y="0"/>
                </a:lnTo>
                <a:close/>
              </a:path>
            </a:pathLst>
          </a:custGeom>
        </p:spPr>
        <p:txBody>
          <a:bodyPr wrap="square" lIns="720000" tIns="1080000" rIns="2880000" bIns="2880000" anchor="ctr">
            <a:noAutofit/>
          </a:bodyPr>
          <a:lstStyle>
            <a:lvl1pPr marL="0" indent="0" algn="l">
              <a:buNone/>
              <a:defRPr/>
            </a:lvl1pPr>
          </a:lstStyle>
          <a:p>
            <a:r>
              <a:rPr lang="en-GB" dirty="0"/>
              <a:t>Click on icon to insert image (include Alt Text)</a:t>
            </a:r>
          </a:p>
        </p:txBody>
      </p:sp>
      <p:sp>
        <p:nvSpPr>
          <p:cNvPr id="14" name="Text Placeholder 3">
            <a:extLst>
              <a:ext uri="{FF2B5EF4-FFF2-40B4-BE49-F238E27FC236}">
                <a16:creationId xmlns:a16="http://schemas.microsoft.com/office/drawing/2014/main" id="{5D2FB892-A0F4-4B49-946B-F27A170AFB4E}"/>
              </a:ext>
            </a:extLst>
          </p:cNvPr>
          <p:cNvSpPr>
            <a:spLocks noGrp="1"/>
          </p:cNvSpPr>
          <p:nvPr>
            <p:ph type="body" sz="quarter" idx="16" hasCustomPrompt="1"/>
          </p:nvPr>
        </p:nvSpPr>
        <p:spPr>
          <a:xfrm>
            <a:off x="8412933" y="612000"/>
            <a:ext cx="3217820" cy="508000"/>
          </a:xfrm>
        </p:spPr>
        <p:txBody>
          <a:bodyPr lIns="0" tIns="0" rIns="0" bIns="0"/>
          <a:lstStyle>
            <a:lvl1pPr algn="r">
              <a:buNone/>
              <a:defRPr sz="2400" b="1">
                <a:solidFill>
                  <a:schemeClr val="tx1"/>
                </a:solidFill>
              </a:defRPr>
            </a:lvl1pPr>
          </a:lstStyle>
          <a:p>
            <a:pPr lvl="0"/>
            <a:r>
              <a:rPr lang="en-GB" dirty="0"/>
              <a:t>Heading label</a:t>
            </a:r>
          </a:p>
        </p:txBody>
      </p:sp>
      <p:sp>
        <p:nvSpPr>
          <p:cNvPr id="15" name="Text Placeholder 7">
            <a:extLst>
              <a:ext uri="{FF2B5EF4-FFF2-40B4-BE49-F238E27FC236}">
                <a16:creationId xmlns:a16="http://schemas.microsoft.com/office/drawing/2014/main" id="{BC3F5774-42F5-8F4D-BDAC-F15EC1784EEC}"/>
              </a:ext>
            </a:extLst>
          </p:cNvPr>
          <p:cNvSpPr>
            <a:spLocks noGrp="1"/>
          </p:cNvSpPr>
          <p:nvPr>
            <p:ph type="body" sz="quarter" idx="14" hasCustomPrompt="1"/>
          </p:nvPr>
        </p:nvSpPr>
        <p:spPr>
          <a:xfrm>
            <a:off x="7202605" y="1928217"/>
            <a:ext cx="4428148" cy="3001565"/>
          </a:xfrm>
          <a:prstGeom prst="rect">
            <a:avLst/>
          </a:prstGeom>
        </p:spPr>
        <p:txBody>
          <a:bodyPr lIns="0" tIns="0" rIns="0" bIns="0">
            <a:noAutofit/>
          </a:bodyPr>
          <a:lstStyle>
            <a:lvl1pPr marL="216000" indent="-216000">
              <a:buNone/>
              <a:defRPr sz="3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“quote text here, quote text here, quote text here, keep it short across 6 lines maximum”</a:t>
            </a:r>
          </a:p>
        </p:txBody>
      </p:sp>
      <p:cxnSp>
        <p:nvCxnSpPr>
          <p:cNvPr id="16" name="Straight Connector 15">
            <a:extLst>
              <a:ext uri="{FF2B5EF4-FFF2-40B4-BE49-F238E27FC236}">
                <a16:creationId xmlns:a16="http://schemas.microsoft.com/office/drawing/2014/main" id="{BF26B866-A4F2-0A4A-992A-CAA7256F902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with medium confidence">
            <a:extLst>
              <a:ext uri="{FF2B5EF4-FFF2-40B4-BE49-F238E27FC236}">
                <a16:creationId xmlns:a16="http://schemas.microsoft.com/office/drawing/2014/main" id="{D84188C9-C943-FE4F-9659-FE8757B56134}"/>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4029751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2B2AFD7-4763-4945-98B2-A61CB49D6A22}"/>
              </a:ext>
            </a:extLst>
          </p:cNvPr>
          <p:cNvSpPr/>
          <p:nvPr userDrawn="1"/>
        </p:nvSpPr>
        <p:spPr>
          <a:xfrm rot="5400000">
            <a:off x="5926744" y="595440"/>
            <a:ext cx="6866053" cy="5669837"/>
          </a:xfrm>
          <a:custGeom>
            <a:avLst/>
            <a:gdLst>
              <a:gd name="connsiteX0" fmla="*/ 0 w 7261412"/>
              <a:gd name="connsiteY0" fmla="*/ 3059206 h 6118412"/>
              <a:gd name="connsiteX1" fmla="*/ 1005194 w 7261412"/>
              <a:gd name="connsiteY1" fmla="*/ 1 h 6118412"/>
              <a:gd name="connsiteX2" fmla="*/ 6256218 w 7261412"/>
              <a:gd name="connsiteY2" fmla="*/ 1 h 6118412"/>
              <a:gd name="connsiteX3" fmla="*/ 7261412 w 7261412"/>
              <a:gd name="connsiteY3" fmla="*/ 3059206 h 6118412"/>
              <a:gd name="connsiteX4" fmla="*/ 6256218 w 7261412"/>
              <a:gd name="connsiteY4" fmla="*/ 6118411 h 6118412"/>
              <a:gd name="connsiteX5" fmla="*/ 1005194 w 7261412"/>
              <a:gd name="connsiteY5" fmla="*/ 6118411 h 6118412"/>
              <a:gd name="connsiteX6" fmla="*/ 0 w 7261412"/>
              <a:gd name="connsiteY6" fmla="*/ 3059206 h 6118412"/>
              <a:gd name="connsiteX0" fmla="*/ 0 w 7267350"/>
              <a:gd name="connsiteY0" fmla="*/ 3059205 h 6118410"/>
              <a:gd name="connsiteX1" fmla="*/ 1005194 w 7267350"/>
              <a:gd name="connsiteY1" fmla="*/ 0 h 6118410"/>
              <a:gd name="connsiteX2" fmla="*/ 6256218 w 7267350"/>
              <a:gd name="connsiteY2" fmla="*/ 0 h 6118410"/>
              <a:gd name="connsiteX3" fmla="*/ 7267350 w 7267350"/>
              <a:gd name="connsiteY3" fmla="*/ 4341740 h 6118410"/>
              <a:gd name="connsiteX4" fmla="*/ 6256218 w 7267350"/>
              <a:gd name="connsiteY4" fmla="*/ 6118410 h 6118410"/>
              <a:gd name="connsiteX5" fmla="*/ 1005194 w 7267350"/>
              <a:gd name="connsiteY5" fmla="*/ 6118410 h 6118410"/>
              <a:gd name="connsiteX6" fmla="*/ 0 w 7267350"/>
              <a:gd name="connsiteY6" fmla="*/ 3059205 h 6118410"/>
              <a:gd name="connsiteX0" fmla="*/ 0 w 7277496"/>
              <a:gd name="connsiteY0" fmla="*/ 3059205 h 6118410"/>
              <a:gd name="connsiteX1" fmla="*/ 1005194 w 7277496"/>
              <a:gd name="connsiteY1" fmla="*/ 0 h 6118410"/>
              <a:gd name="connsiteX2" fmla="*/ 7277496 w 7277496"/>
              <a:gd name="connsiteY2" fmla="*/ 457200 h 6118410"/>
              <a:gd name="connsiteX3" fmla="*/ 7267350 w 7277496"/>
              <a:gd name="connsiteY3" fmla="*/ 4341740 h 6118410"/>
              <a:gd name="connsiteX4" fmla="*/ 6256218 w 7277496"/>
              <a:gd name="connsiteY4" fmla="*/ 6118410 h 6118410"/>
              <a:gd name="connsiteX5" fmla="*/ 1005194 w 7277496"/>
              <a:gd name="connsiteY5" fmla="*/ 6118410 h 6118410"/>
              <a:gd name="connsiteX6" fmla="*/ 0 w 7277496"/>
              <a:gd name="connsiteY6" fmla="*/ 3059205 h 6118410"/>
              <a:gd name="connsiteX0" fmla="*/ 0 w 7277496"/>
              <a:gd name="connsiteY0" fmla="*/ 2607943 h 5667148"/>
              <a:gd name="connsiteX1" fmla="*/ 405490 w 7277496"/>
              <a:gd name="connsiteY1" fmla="*/ 0 h 5667148"/>
              <a:gd name="connsiteX2" fmla="*/ 7277496 w 7277496"/>
              <a:gd name="connsiteY2" fmla="*/ 5938 h 5667148"/>
              <a:gd name="connsiteX3" fmla="*/ 7267350 w 7277496"/>
              <a:gd name="connsiteY3" fmla="*/ 3890478 h 5667148"/>
              <a:gd name="connsiteX4" fmla="*/ 6256218 w 7277496"/>
              <a:gd name="connsiteY4" fmla="*/ 5667148 h 5667148"/>
              <a:gd name="connsiteX5" fmla="*/ 1005194 w 7277496"/>
              <a:gd name="connsiteY5" fmla="*/ 5667148 h 5667148"/>
              <a:gd name="connsiteX6" fmla="*/ 0 w 7277496"/>
              <a:gd name="connsiteY6" fmla="*/ 2607943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599704 w 6872006"/>
              <a:gd name="connsiteY5" fmla="*/ 5667148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176088 w 6872006"/>
              <a:gd name="connsiteY0" fmla="*/ 3346088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176088 w 6872006"/>
              <a:gd name="connsiteY6" fmla="*/ 3346088 h 5667148"/>
              <a:gd name="connsiteX0" fmla="*/ 0 w 6874673"/>
              <a:gd name="connsiteY0" fmla="*/ 3469841 h 5667148"/>
              <a:gd name="connsiteX1" fmla="*/ 2667 w 6874673"/>
              <a:gd name="connsiteY1" fmla="*/ 0 h 5667148"/>
              <a:gd name="connsiteX2" fmla="*/ 6874673 w 6874673"/>
              <a:gd name="connsiteY2" fmla="*/ 5938 h 5667148"/>
              <a:gd name="connsiteX3" fmla="*/ 6864527 w 6874673"/>
              <a:gd name="connsiteY3" fmla="*/ 3890478 h 5667148"/>
              <a:gd name="connsiteX4" fmla="*/ 5863020 w 6874673"/>
              <a:gd name="connsiteY4" fmla="*/ 5667148 h 5667148"/>
              <a:gd name="connsiteX5" fmla="*/ 1303015 w 6874673"/>
              <a:gd name="connsiteY5" fmla="*/ 5661210 h 5667148"/>
              <a:gd name="connsiteX6" fmla="*/ 0 w 6874673"/>
              <a:gd name="connsiteY6" fmla="*/ 3469841 h 5667148"/>
              <a:gd name="connsiteX0" fmla="*/ 0 w 6864527"/>
              <a:gd name="connsiteY0" fmla="*/ 3469841 h 5667148"/>
              <a:gd name="connsiteX1" fmla="*/ 2667 w 6864527"/>
              <a:gd name="connsiteY1" fmla="*/ 0 h 5667148"/>
              <a:gd name="connsiteX2" fmla="*/ 6809978 w 6864527"/>
              <a:gd name="connsiteY2" fmla="*/ 87889 h 5667148"/>
              <a:gd name="connsiteX3" fmla="*/ 6864527 w 6864527"/>
              <a:gd name="connsiteY3" fmla="*/ 3890478 h 5667148"/>
              <a:gd name="connsiteX4" fmla="*/ 5863020 w 6864527"/>
              <a:gd name="connsiteY4" fmla="*/ 5667148 h 5667148"/>
              <a:gd name="connsiteX5" fmla="*/ 1303015 w 6864527"/>
              <a:gd name="connsiteY5" fmla="*/ 5661210 h 5667148"/>
              <a:gd name="connsiteX6" fmla="*/ 0 w 6864527"/>
              <a:gd name="connsiteY6" fmla="*/ 3469841 h 5667148"/>
              <a:gd name="connsiteX0" fmla="*/ 0 w 6866053"/>
              <a:gd name="connsiteY0" fmla="*/ 3472530 h 5669837"/>
              <a:gd name="connsiteX1" fmla="*/ 2667 w 6866053"/>
              <a:gd name="connsiteY1" fmla="*/ 2689 h 5669837"/>
              <a:gd name="connsiteX2" fmla="*/ 6866053 w 6866053"/>
              <a:gd name="connsiteY2" fmla="*/ 0 h 5669837"/>
              <a:gd name="connsiteX3" fmla="*/ 6864527 w 6866053"/>
              <a:gd name="connsiteY3" fmla="*/ 3893167 h 5669837"/>
              <a:gd name="connsiteX4" fmla="*/ 5863020 w 6866053"/>
              <a:gd name="connsiteY4" fmla="*/ 5669837 h 5669837"/>
              <a:gd name="connsiteX5" fmla="*/ 1303015 w 6866053"/>
              <a:gd name="connsiteY5" fmla="*/ 5663899 h 5669837"/>
              <a:gd name="connsiteX6" fmla="*/ 0 w 6866053"/>
              <a:gd name="connsiteY6" fmla="*/ 3472530 h 56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6053" h="5669837">
                <a:moveTo>
                  <a:pt x="0" y="3472530"/>
                </a:moveTo>
                <a:lnTo>
                  <a:pt x="2667" y="2689"/>
                </a:lnTo>
                <a:lnTo>
                  <a:pt x="6866053" y="0"/>
                </a:lnTo>
                <a:cubicBezTo>
                  <a:pt x="6865544" y="1297722"/>
                  <a:pt x="6865036" y="2595445"/>
                  <a:pt x="6864527" y="3893167"/>
                </a:cubicBezTo>
                <a:lnTo>
                  <a:pt x="5863020" y="5669837"/>
                </a:lnTo>
                <a:lnTo>
                  <a:pt x="1303015" y="5663899"/>
                </a:lnTo>
                <a:lnTo>
                  <a:pt x="0" y="34725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FDB5F59B-0C3D-DF40-B199-A44391FFF98F}"/>
              </a:ext>
            </a:extLst>
          </p:cNvPr>
          <p:cNvCxnSpPr/>
          <p:nvPr userDrawn="1"/>
        </p:nvCxnSpPr>
        <p:spPr>
          <a:xfrm>
            <a:off x="10724056" y="516181"/>
            <a:ext cx="8651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1" name="Picture Placeholder 20">
            <a:extLst>
              <a:ext uri="{FF2B5EF4-FFF2-40B4-BE49-F238E27FC236}">
                <a16:creationId xmlns:a16="http://schemas.microsoft.com/office/drawing/2014/main" id="{5F028685-F054-4DD8-8293-CE85C7CFC1C3}"/>
              </a:ext>
            </a:extLst>
          </p:cNvPr>
          <p:cNvSpPr>
            <a:spLocks noGrp="1"/>
          </p:cNvSpPr>
          <p:nvPr>
            <p:ph type="pic" sz="quarter" idx="15" hasCustomPrompt="1"/>
          </p:nvPr>
        </p:nvSpPr>
        <p:spPr>
          <a:xfrm>
            <a:off x="0" y="0"/>
            <a:ext cx="8729034" cy="6858000"/>
          </a:xfrm>
          <a:custGeom>
            <a:avLst/>
            <a:gdLst>
              <a:gd name="connsiteX0" fmla="*/ 0 w 11328400"/>
              <a:gd name="connsiteY0" fmla="*/ 0 h 6858000"/>
              <a:gd name="connsiteX1" fmla="*/ 11328400 w 11328400"/>
              <a:gd name="connsiteY1" fmla="*/ 0 h 6858000"/>
              <a:gd name="connsiteX2" fmla="*/ 11328400 w 11328400"/>
              <a:gd name="connsiteY2" fmla="*/ 1050 h 6858000"/>
              <a:gd name="connsiteX3" fmla="*/ 8729034 w 11328400"/>
              <a:gd name="connsiteY3" fmla="*/ 4209 h 6858000"/>
              <a:gd name="connsiteX4" fmla="*/ 6530790 w 11328400"/>
              <a:gd name="connsiteY4" fmla="*/ 1300348 h 6858000"/>
              <a:gd name="connsiteX5" fmla="*/ 6524852 w 11328400"/>
              <a:gd name="connsiteY5" fmla="*/ 5860353 h 6858000"/>
              <a:gd name="connsiteX6" fmla="*/ 8294675 w 11328400"/>
              <a:gd name="connsiteY6" fmla="*/ 6858000 h 6858000"/>
              <a:gd name="connsiteX7" fmla="*/ 0 w 11328400"/>
              <a:gd name="connsiteY7" fmla="*/ 6858000 h 6858000"/>
              <a:gd name="connsiteX0" fmla="*/ 0 w 11328400"/>
              <a:gd name="connsiteY0" fmla="*/ 102078 h 6960078"/>
              <a:gd name="connsiteX1" fmla="*/ 11328400 w 11328400"/>
              <a:gd name="connsiteY1" fmla="*/ 102078 h 6960078"/>
              <a:gd name="connsiteX2" fmla="*/ 8963335 w 11328400"/>
              <a:gd name="connsiteY2" fmla="*/ 0 h 6960078"/>
              <a:gd name="connsiteX3" fmla="*/ 8729034 w 11328400"/>
              <a:gd name="connsiteY3" fmla="*/ 106287 h 6960078"/>
              <a:gd name="connsiteX4" fmla="*/ 6530790 w 11328400"/>
              <a:gd name="connsiteY4" fmla="*/ 1402426 h 6960078"/>
              <a:gd name="connsiteX5" fmla="*/ 6524852 w 11328400"/>
              <a:gd name="connsiteY5" fmla="*/ 5962431 h 6960078"/>
              <a:gd name="connsiteX6" fmla="*/ 8294675 w 11328400"/>
              <a:gd name="connsiteY6" fmla="*/ 6960078 h 6960078"/>
              <a:gd name="connsiteX7" fmla="*/ 0 w 11328400"/>
              <a:gd name="connsiteY7" fmla="*/ 6960078 h 6960078"/>
              <a:gd name="connsiteX8" fmla="*/ 0 w 11328400"/>
              <a:gd name="connsiteY8" fmla="*/ 102078 h 6960078"/>
              <a:gd name="connsiteX0" fmla="*/ 0 w 9877735"/>
              <a:gd name="connsiteY0" fmla="*/ 102078 h 6960078"/>
              <a:gd name="connsiteX1" fmla="*/ 9877735 w 9877735"/>
              <a:gd name="connsiteY1" fmla="*/ 60827 h 6960078"/>
              <a:gd name="connsiteX2" fmla="*/ 8963335 w 9877735"/>
              <a:gd name="connsiteY2" fmla="*/ 0 h 6960078"/>
              <a:gd name="connsiteX3" fmla="*/ 8729034 w 9877735"/>
              <a:gd name="connsiteY3" fmla="*/ 106287 h 6960078"/>
              <a:gd name="connsiteX4" fmla="*/ 6530790 w 9877735"/>
              <a:gd name="connsiteY4" fmla="*/ 1402426 h 6960078"/>
              <a:gd name="connsiteX5" fmla="*/ 6524852 w 9877735"/>
              <a:gd name="connsiteY5" fmla="*/ 5962431 h 6960078"/>
              <a:gd name="connsiteX6" fmla="*/ 8294675 w 9877735"/>
              <a:gd name="connsiteY6" fmla="*/ 6960078 h 6960078"/>
              <a:gd name="connsiteX7" fmla="*/ 0 w 9877735"/>
              <a:gd name="connsiteY7" fmla="*/ 6960078 h 6960078"/>
              <a:gd name="connsiteX8" fmla="*/ 0 w 9877735"/>
              <a:gd name="connsiteY8" fmla="*/ 102078 h 6960078"/>
              <a:gd name="connsiteX0" fmla="*/ 0 w 8963335"/>
              <a:gd name="connsiteY0" fmla="*/ 102078 h 6960078"/>
              <a:gd name="connsiteX1" fmla="*/ 8502698 w 8963335"/>
              <a:gd name="connsiteY1" fmla="*/ 88328 h 6960078"/>
              <a:gd name="connsiteX2" fmla="*/ 8963335 w 8963335"/>
              <a:gd name="connsiteY2" fmla="*/ 0 h 6960078"/>
              <a:gd name="connsiteX3" fmla="*/ 8729034 w 8963335"/>
              <a:gd name="connsiteY3" fmla="*/ 106287 h 6960078"/>
              <a:gd name="connsiteX4" fmla="*/ 6530790 w 8963335"/>
              <a:gd name="connsiteY4" fmla="*/ 1402426 h 6960078"/>
              <a:gd name="connsiteX5" fmla="*/ 6524852 w 8963335"/>
              <a:gd name="connsiteY5" fmla="*/ 5962431 h 6960078"/>
              <a:gd name="connsiteX6" fmla="*/ 8294675 w 8963335"/>
              <a:gd name="connsiteY6" fmla="*/ 6960078 h 6960078"/>
              <a:gd name="connsiteX7" fmla="*/ 0 w 8963335"/>
              <a:gd name="connsiteY7" fmla="*/ 6960078 h 6960078"/>
              <a:gd name="connsiteX8" fmla="*/ 0 w 8963335"/>
              <a:gd name="connsiteY8" fmla="*/ 102078 h 6960078"/>
              <a:gd name="connsiteX0" fmla="*/ 0 w 9073338"/>
              <a:gd name="connsiteY0" fmla="*/ 157080 h 7015080"/>
              <a:gd name="connsiteX1" fmla="*/ 8502698 w 9073338"/>
              <a:gd name="connsiteY1" fmla="*/ 143330 h 7015080"/>
              <a:gd name="connsiteX2" fmla="*/ 9073338 w 9073338"/>
              <a:gd name="connsiteY2" fmla="*/ 0 h 7015080"/>
              <a:gd name="connsiteX3" fmla="*/ 8729034 w 9073338"/>
              <a:gd name="connsiteY3" fmla="*/ 161289 h 7015080"/>
              <a:gd name="connsiteX4" fmla="*/ 6530790 w 9073338"/>
              <a:gd name="connsiteY4" fmla="*/ 1457428 h 7015080"/>
              <a:gd name="connsiteX5" fmla="*/ 6524852 w 9073338"/>
              <a:gd name="connsiteY5" fmla="*/ 6017433 h 7015080"/>
              <a:gd name="connsiteX6" fmla="*/ 8294675 w 9073338"/>
              <a:gd name="connsiteY6" fmla="*/ 7015080 h 7015080"/>
              <a:gd name="connsiteX7" fmla="*/ 0 w 9073338"/>
              <a:gd name="connsiteY7" fmla="*/ 7015080 h 7015080"/>
              <a:gd name="connsiteX8" fmla="*/ 0 w 9073338"/>
              <a:gd name="connsiteY8" fmla="*/ 157080 h 7015080"/>
              <a:gd name="connsiteX0" fmla="*/ 0 w 8729034"/>
              <a:gd name="connsiteY0" fmla="*/ 13750 h 6871750"/>
              <a:gd name="connsiteX1" fmla="*/ 8502698 w 8729034"/>
              <a:gd name="connsiteY1" fmla="*/ 0 h 6871750"/>
              <a:gd name="connsiteX2" fmla="*/ 8729034 w 8729034"/>
              <a:gd name="connsiteY2" fmla="*/ 17959 h 6871750"/>
              <a:gd name="connsiteX3" fmla="*/ 6530790 w 8729034"/>
              <a:gd name="connsiteY3" fmla="*/ 1314098 h 6871750"/>
              <a:gd name="connsiteX4" fmla="*/ 6524852 w 8729034"/>
              <a:gd name="connsiteY4" fmla="*/ 5874103 h 6871750"/>
              <a:gd name="connsiteX5" fmla="*/ 8294675 w 8729034"/>
              <a:gd name="connsiteY5" fmla="*/ 6871750 h 6871750"/>
              <a:gd name="connsiteX6" fmla="*/ 0 w 8729034"/>
              <a:gd name="connsiteY6" fmla="*/ 6871750 h 6871750"/>
              <a:gd name="connsiteX7" fmla="*/ 0 w 8729034"/>
              <a:gd name="connsiteY7" fmla="*/ 13750 h 6871750"/>
              <a:gd name="connsiteX0" fmla="*/ 0 w 8729034"/>
              <a:gd name="connsiteY0" fmla="*/ 0 h 6858000"/>
              <a:gd name="connsiteX1" fmla="*/ 8729034 w 8729034"/>
              <a:gd name="connsiteY1" fmla="*/ 4209 h 6858000"/>
              <a:gd name="connsiteX2" fmla="*/ 6530790 w 8729034"/>
              <a:gd name="connsiteY2" fmla="*/ 1300348 h 6858000"/>
              <a:gd name="connsiteX3" fmla="*/ 6524852 w 8729034"/>
              <a:gd name="connsiteY3" fmla="*/ 5860353 h 6858000"/>
              <a:gd name="connsiteX4" fmla="*/ 8294675 w 8729034"/>
              <a:gd name="connsiteY4" fmla="*/ 6858000 h 6858000"/>
              <a:gd name="connsiteX5" fmla="*/ 0 w 8729034"/>
              <a:gd name="connsiteY5" fmla="*/ 6858000 h 6858000"/>
              <a:gd name="connsiteX6" fmla="*/ 0 w 8729034"/>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034" h="6858000">
                <a:moveTo>
                  <a:pt x="0" y="0"/>
                </a:moveTo>
                <a:lnTo>
                  <a:pt x="8729034" y="4209"/>
                </a:lnTo>
                <a:lnTo>
                  <a:pt x="6530790" y="1300348"/>
                </a:lnTo>
                <a:cubicBezTo>
                  <a:pt x="6528811" y="2820350"/>
                  <a:pt x="6526831" y="4340351"/>
                  <a:pt x="6524852" y="5860353"/>
                </a:cubicBezTo>
                <a:lnTo>
                  <a:pt x="8294675" y="6858000"/>
                </a:lnTo>
                <a:lnTo>
                  <a:pt x="0" y="6858000"/>
                </a:lnTo>
                <a:lnTo>
                  <a:pt x="0" y="0"/>
                </a:lnTo>
                <a:close/>
              </a:path>
            </a:pathLst>
          </a:custGeom>
        </p:spPr>
        <p:txBody>
          <a:bodyPr wrap="square" lIns="720000" tIns="1080000" rIns="2880000" bIns="2880000" anchor="ctr">
            <a:noAutofit/>
          </a:bodyPr>
          <a:lstStyle>
            <a:lvl1pPr algn="l">
              <a:buNone/>
              <a:defRPr/>
            </a:lvl1pPr>
          </a:lstStyle>
          <a:p>
            <a:r>
              <a:rPr lang="en-GB" dirty="0"/>
              <a:t>Click on icon to insert image (include Alt Text)</a:t>
            </a:r>
          </a:p>
        </p:txBody>
      </p:sp>
      <p:sp>
        <p:nvSpPr>
          <p:cNvPr id="14" name="Text Placeholder 3">
            <a:extLst>
              <a:ext uri="{FF2B5EF4-FFF2-40B4-BE49-F238E27FC236}">
                <a16:creationId xmlns:a16="http://schemas.microsoft.com/office/drawing/2014/main" id="{5D2FB892-A0F4-4B49-946B-F27A170AFB4E}"/>
              </a:ext>
            </a:extLst>
          </p:cNvPr>
          <p:cNvSpPr>
            <a:spLocks noGrp="1"/>
          </p:cNvSpPr>
          <p:nvPr>
            <p:ph type="body" sz="quarter" idx="16" hasCustomPrompt="1"/>
          </p:nvPr>
        </p:nvSpPr>
        <p:spPr>
          <a:xfrm>
            <a:off x="8412933" y="612000"/>
            <a:ext cx="3217820" cy="508000"/>
          </a:xfrm>
        </p:spPr>
        <p:txBody>
          <a:bodyPr lIns="0" tIns="0" rIns="0" bIns="0"/>
          <a:lstStyle>
            <a:lvl1pPr algn="r">
              <a:buNone/>
              <a:defRPr sz="2400" b="1">
                <a:solidFill>
                  <a:schemeClr val="tx1"/>
                </a:solidFill>
              </a:defRPr>
            </a:lvl1pPr>
          </a:lstStyle>
          <a:p>
            <a:pPr lvl="0"/>
            <a:r>
              <a:rPr lang="en-GB" dirty="0"/>
              <a:t>Heading label</a:t>
            </a:r>
          </a:p>
        </p:txBody>
      </p:sp>
      <p:sp>
        <p:nvSpPr>
          <p:cNvPr id="15" name="Text Placeholder 7">
            <a:extLst>
              <a:ext uri="{FF2B5EF4-FFF2-40B4-BE49-F238E27FC236}">
                <a16:creationId xmlns:a16="http://schemas.microsoft.com/office/drawing/2014/main" id="{BC3F5774-42F5-8F4D-BDAC-F15EC1784EEC}"/>
              </a:ext>
            </a:extLst>
          </p:cNvPr>
          <p:cNvSpPr>
            <a:spLocks noGrp="1"/>
          </p:cNvSpPr>
          <p:nvPr>
            <p:ph type="body" sz="quarter" idx="14" hasCustomPrompt="1"/>
          </p:nvPr>
        </p:nvSpPr>
        <p:spPr>
          <a:xfrm>
            <a:off x="7202605" y="1928217"/>
            <a:ext cx="4428148" cy="3001565"/>
          </a:xfrm>
          <a:prstGeom prst="rect">
            <a:avLst/>
          </a:prstGeom>
        </p:spPr>
        <p:txBody>
          <a:bodyPr lIns="0" tIns="0" rIns="0" bIns="0">
            <a:noAutofit/>
          </a:bodyPr>
          <a:lstStyle>
            <a:lvl1pPr marL="216000" indent="-216000">
              <a:buNone/>
              <a:defRPr sz="3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“quote text here, quote text here, quote text here, keep it short across 6 lines maximum”</a:t>
            </a:r>
          </a:p>
        </p:txBody>
      </p:sp>
      <p:cxnSp>
        <p:nvCxnSpPr>
          <p:cNvPr id="16" name="Straight Connector 15">
            <a:extLst>
              <a:ext uri="{FF2B5EF4-FFF2-40B4-BE49-F238E27FC236}">
                <a16:creationId xmlns:a16="http://schemas.microsoft.com/office/drawing/2014/main" id="{A5D46E47-E966-2143-B7B7-B17E17A9B0A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with medium confidence">
            <a:extLst>
              <a:ext uri="{FF2B5EF4-FFF2-40B4-BE49-F238E27FC236}">
                <a16:creationId xmlns:a16="http://schemas.microsoft.com/office/drawing/2014/main" id="{E90ECFCD-0A99-F247-88C9-2C9BC5500368}"/>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34833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1">
    <p:spTree>
      <p:nvGrpSpPr>
        <p:cNvPr id="1" name=""/>
        <p:cNvGrpSpPr/>
        <p:nvPr/>
      </p:nvGrpSpPr>
      <p:grpSpPr>
        <a:xfrm>
          <a:off x="0" y="0"/>
          <a:ext cx="0" cy="0"/>
          <a:chOff x="0" y="0"/>
          <a:chExt cx="0" cy="0"/>
        </a:xfrm>
      </p:grpSpPr>
      <p:sp>
        <p:nvSpPr>
          <p:cNvPr id="16" name="Hexagon 3">
            <a:extLst>
              <a:ext uri="{FF2B5EF4-FFF2-40B4-BE49-F238E27FC236}">
                <a16:creationId xmlns:a16="http://schemas.microsoft.com/office/drawing/2014/main" id="{916CD9E2-0E59-E54B-A342-1439CC94F98C}"/>
              </a:ext>
            </a:extLst>
          </p:cNvPr>
          <p:cNvSpPr/>
          <p:nvPr userDrawn="1"/>
        </p:nvSpPr>
        <p:spPr>
          <a:xfrm rot="16200000">
            <a:off x="-605612" y="596720"/>
            <a:ext cx="6864922" cy="5671482"/>
          </a:xfrm>
          <a:custGeom>
            <a:avLst/>
            <a:gdLst>
              <a:gd name="connsiteX0" fmla="*/ 0 w 7261412"/>
              <a:gd name="connsiteY0" fmla="*/ 3059206 h 6118412"/>
              <a:gd name="connsiteX1" fmla="*/ 1005194 w 7261412"/>
              <a:gd name="connsiteY1" fmla="*/ 1 h 6118412"/>
              <a:gd name="connsiteX2" fmla="*/ 6256218 w 7261412"/>
              <a:gd name="connsiteY2" fmla="*/ 1 h 6118412"/>
              <a:gd name="connsiteX3" fmla="*/ 7261412 w 7261412"/>
              <a:gd name="connsiteY3" fmla="*/ 3059206 h 6118412"/>
              <a:gd name="connsiteX4" fmla="*/ 6256218 w 7261412"/>
              <a:gd name="connsiteY4" fmla="*/ 6118411 h 6118412"/>
              <a:gd name="connsiteX5" fmla="*/ 1005194 w 7261412"/>
              <a:gd name="connsiteY5" fmla="*/ 6118411 h 6118412"/>
              <a:gd name="connsiteX6" fmla="*/ 0 w 7261412"/>
              <a:gd name="connsiteY6" fmla="*/ 3059206 h 6118412"/>
              <a:gd name="connsiteX0" fmla="*/ 0 w 7267350"/>
              <a:gd name="connsiteY0" fmla="*/ 3059205 h 6118410"/>
              <a:gd name="connsiteX1" fmla="*/ 1005194 w 7267350"/>
              <a:gd name="connsiteY1" fmla="*/ 0 h 6118410"/>
              <a:gd name="connsiteX2" fmla="*/ 6256218 w 7267350"/>
              <a:gd name="connsiteY2" fmla="*/ 0 h 6118410"/>
              <a:gd name="connsiteX3" fmla="*/ 7267350 w 7267350"/>
              <a:gd name="connsiteY3" fmla="*/ 4341740 h 6118410"/>
              <a:gd name="connsiteX4" fmla="*/ 6256218 w 7267350"/>
              <a:gd name="connsiteY4" fmla="*/ 6118410 h 6118410"/>
              <a:gd name="connsiteX5" fmla="*/ 1005194 w 7267350"/>
              <a:gd name="connsiteY5" fmla="*/ 6118410 h 6118410"/>
              <a:gd name="connsiteX6" fmla="*/ 0 w 7267350"/>
              <a:gd name="connsiteY6" fmla="*/ 3059205 h 6118410"/>
              <a:gd name="connsiteX0" fmla="*/ 0 w 7277496"/>
              <a:gd name="connsiteY0" fmla="*/ 3059205 h 6118410"/>
              <a:gd name="connsiteX1" fmla="*/ 1005194 w 7277496"/>
              <a:gd name="connsiteY1" fmla="*/ 0 h 6118410"/>
              <a:gd name="connsiteX2" fmla="*/ 7277496 w 7277496"/>
              <a:gd name="connsiteY2" fmla="*/ 457200 h 6118410"/>
              <a:gd name="connsiteX3" fmla="*/ 7267350 w 7277496"/>
              <a:gd name="connsiteY3" fmla="*/ 4341740 h 6118410"/>
              <a:gd name="connsiteX4" fmla="*/ 6256218 w 7277496"/>
              <a:gd name="connsiteY4" fmla="*/ 6118410 h 6118410"/>
              <a:gd name="connsiteX5" fmla="*/ 1005194 w 7277496"/>
              <a:gd name="connsiteY5" fmla="*/ 6118410 h 6118410"/>
              <a:gd name="connsiteX6" fmla="*/ 0 w 7277496"/>
              <a:gd name="connsiteY6" fmla="*/ 3059205 h 6118410"/>
              <a:gd name="connsiteX0" fmla="*/ 0 w 7277496"/>
              <a:gd name="connsiteY0" fmla="*/ 2607943 h 5667148"/>
              <a:gd name="connsiteX1" fmla="*/ 405490 w 7277496"/>
              <a:gd name="connsiteY1" fmla="*/ 0 h 5667148"/>
              <a:gd name="connsiteX2" fmla="*/ 7277496 w 7277496"/>
              <a:gd name="connsiteY2" fmla="*/ 5938 h 5667148"/>
              <a:gd name="connsiteX3" fmla="*/ 7267350 w 7277496"/>
              <a:gd name="connsiteY3" fmla="*/ 3890478 h 5667148"/>
              <a:gd name="connsiteX4" fmla="*/ 6256218 w 7277496"/>
              <a:gd name="connsiteY4" fmla="*/ 5667148 h 5667148"/>
              <a:gd name="connsiteX5" fmla="*/ 1005194 w 7277496"/>
              <a:gd name="connsiteY5" fmla="*/ 5667148 h 5667148"/>
              <a:gd name="connsiteX6" fmla="*/ 0 w 7277496"/>
              <a:gd name="connsiteY6" fmla="*/ 2607943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599704 w 6872006"/>
              <a:gd name="connsiteY5" fmla="*/ 5667148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566227 w 6872006"/>
              <a:gd name="connsiteY3" fmla="*/ 3257961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443591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1210"/>
              <a:gd name="connsiteX1" fmla="*/ 0 w 6872006"/>
              <a:gd name="connsiteY1" fmla="*/ 0 h 5661210"/>
              <a:gd name="connsiteX2" fmla="*/ 6872006 w 6872006"/>
              <a:gd name="connsiteY2" fmla="*/ 5938 h 5661210"/>
              <a:gd name="connsiteX3" fmla="*/ 6861860 w 6872006"/>
              <a:gd name="connsiteY3" fmla="*/ 3443591 h 5661210"/>
              <a:gd name="connsiteX4" fmla="*/ 4973453 w 6872006"/>
              <a:gd name="connsiteY4" fmla="*/ 5089632 h 5661210"/>
              <a:gd name="connsiteX5" fmla="*/ 1300348 w 6872006"/>
              <a:gd name="connsiteY5" fmla="*/ 5661210 h 5661210"/>
              <a:gd name="connsiteX6" fmla="*/ 4209 w 6872006"/>
              <a:gd name="connsiteY6" fmla="*/ 3462966 h 5661210"/>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443591 h 5667148"/>
              <a:gd name="connsiteX4" fmla="*/ 5571595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443591 h 5667148"/>
              <a:gd name="connsiteX4" fmla="*/ 5571595 w 6872006"/>
              <a:gd name="connsiteY4" fmla="*/ 5667148 h 5667148"/>
              <a:gd name="connsiteX5" fmla="*/ 1018466 w 6872006"/>
              <a:gd name="connsiteY5" fmla="*/ 5661210 h 5667148"/>
              <a:gd name="connsiteX6" fmla="*/ 4209 w 6872006"/>
              <a:gd name="connsiteY6" fmla="*/ 3462966 h 5667148"/>
              <a:gd name="connsiteX0" fmla="*/ 4209 w 6872006"/>
              <a:gd name="connsiteY0" fmla="*/ 3861727 h 5667148"/>
              <a:gd name="connsiteX1" fmla="*/ 0 w 6872006"/>
              <a:gd name="connsiteY1" fmla="*/ 0 h 5667148"/>
              <a:gd name="connsiteX2" fmla="*/ 6872006 w 6872006"/>
              <a:gd name="connsiteY2" fmla="*/ 5938 h 5667148"/>
              <a:gd name="connsiteX3" fmla="*/ 6861860 w 6872006"/>
              <a:gd name="connsiteY3" fmla="*/ 3443591 h 5667148"/>
              <a:gd name="connsiteX4" fmla="*/ 5571595 w 6872006"/>
              <a:gd name="connsiteY4" fmla="*/ 5667148 h 5667148"/>
              <a:gd name="connsiteX5" fmla="*/ 1018466 w 6872006"/>
              <a:gd name="connsiteY5" fmla="*/ 5661210 h 5667148"/>
              <a:gd name="connsiteX6" fmla="*/ 4209 w 6872006"/>
              <a:gd name="connsiteY6" fmla="*/ 3861727 h 5667148"/>
              <a:gd name="connsiteX0" fmla="*/ 0 w 6889363"/>
              <a:gd name="connsiteY0" fmla="*/ 3844474 h 5667148"/>
              <a:gd name="connsiteX1" fmla="*/ 17357 w 6889363"/>
              <a:gd name="connsiteY1" fmla="*/ 0 h 5667148"/>
              <a:gd name="connsiteX2" fmla="*/ 6889363 w 6889363"/>
              <a:gd name="connsiteY2" fmla="*/ 5938 h 5667148"/>
              <a:gd name="connsiteX3" fmla="*/ 6879217 w 6889363"/>
              <a:gd name="connsiteY3" fmla="*/ 3443591 h 5667148"/>
              <a:gd name="connsiteX4" fmla="*/ 5588952 w 6889363"/>
              <a:gd name="connsiteY4" fmla="*/ 5667148 h 5667148"/>
              <a:gd name="connsiteX5" fmla="*/ 1035823 w 6889363"/>
              <a:gd name="connsiteY5" fmla="*/ 5661210 h 5667148"/>
              <a:gd name="connsiteX6" fmla="*/ 0 w 6889363"/>
              <a:gd name="connsiteY6" fmla="*/ 3844474 h 5667148"/>
              <a:gd name="connsiteX0" fmla="*/ 0 w 6910929"/>
              <a:gd name="connsiteY0" fmla="*/ 3831537 h 5667148"/>
              <a:gd name="connsiteX1" fmla="*/ 38923 w 6910929"/>
              <a:gd name="connsiteY1" fmla="*/ 0 h 5667148"/>
              <a:gd name="connsiteX2" fmla="*/ 6910929 w 6910929"/>
              <a:gd name="connsiteY2" fmla="*/ 5938 h 5667148"/>
              <a:gd name="connsiteX3" fmla="*/ 6900783 w 6910929"/>
              <a:gd name="connsiteY3" fmla="*/ 3443591 h 5667148"/>
              <a:gd name="connsiteX4" fmla="*/ 5610518 w 6910929"/>
              <a:gd name="connsiteY4" fmla="*/ 5667148 h 5667148"/>
              <a:gd name="connsiteX5" fmla="*/ 1057389 w 6910929"/>
              <a:gd name="connsiteY5" fmla="*/ 5661210 h 5667148"/>
              <a:gd name="connsiteX6" fmla="*/ 0 w 6910929"/>
              <a:gd name="connsiteY6" fmla="*/ 3831537 h 5667148"/>
              <a:gd name="connsiteX0" fmla="*/ 0 w 6910929"/>
              <a:gd name="connsiteY0" fmla="*/ 3831537 h 5667148"/>
              <a:gd name="connsiteX1" fmla="*/ 13042 w 6910929"/>
              <a:gd name="connsiteY1" fmla="*/ 0 h 5667148"/>
              <a:gd name="connsiteX2" fmla="*/ 6910929 w 6910929"/>
              <a:gd name="connsiteY2" fmla="*/ 5938 h 5667148"/>
              <a:gd name="connsiteX3" fmla="*/ 6900783 w 6910929"/>
              <a:gd name="connsiteY3" fmla="*/ 3443591 h 5667148"/>
              <a:gd name="connsiteX4" fmla="*/ 5610518 w 6910929"/>
              <a:gd name="connsiteY4" fmla="*/ 5667148 h 5667148"/>
              <a:gd name="connsiteX5" fmla="*/ 1057389 w 6910929"/>
              <a:gd name="connsiteY5" fmla="*/ 5661210 h 5667148"/>
              <a:gd name="connsiteX6" fmla="*/ 0 w 6910929"/>
              <a:gd name="connsiteY6" fmla="*/ 3831537 h 5667148"/>
              <a:gd name="connsiteX0" fmla="*/ 0 w 6910929"/>
              <a:gd name="connsiteY0" fmla="*/ 3825962 h 5661573"/>
              <a:gd name="connsiteX1" fmla="*/ 7423 w 6910929"/>
              <a:gd name="connsiteY1" fmla="*/ 0 h 5661573"/>
              <a:gd name="connsiteX2" fmla="*/ 6910929 w 6910929"/>
              <a:gd name="connsiteY2" fmla="*/ 363 h 5661573"/>
              <a:gd name="connsiteX3" fmla="*/ 6900783 w 6910929"/>
              <a:gd name="connsiteY3" fmla="*/ 3438016 h 5661573"/>
              <a:gd name="connsiteX4" fmla="*/ 5610518 w 6910929"/>
              <a:gd name="connsiteY4" fmla="*/ 5661573 h 5661573"/>
              <a:gd name="connsiteX5" fmla="*/ 1057389 w 6910929"/>
              <a:gd name="connsiteY5" fmla="*/ 5655635 h 5661573"/>
              <a:gd name="connsiteX6" fmla="*/ 0 w 6910929"/>
              <a:gd name="connsiteY6" fmla="*/ 3825962 h 5661573"/>
              <a:gd name="connsiteX0" fmla="*/ 56137 w 6967066"/>
              <a:gd name="connsiteY0" fmla="*/ 3832564 h 5668175"/>
              <a:gd name="connsiteX1" fmla="*/ 352 w 6967066"/>
              <a:gd name="connsiteY1" fmla="*/ 0 h 5668175"/>
              <a:gd name="connsiteX2" fmla="*/ 6967066 w 6967066"/>
              <a:gd name="connsiteY2" fmla="*/ 6965 h 5668175"/>
              <a:gd name="connsiteX3" fmla="*/ 6956920 w 6967066"/>
              <a:gd name="connsiteY3" fmla="*/ 3444618 h 5668175"/>
              <a:gd name="connsiteX4" fmla="*/ 5666655 w 6967066"/>
              <a:gd name="connsiteY4" fmla="*/ 5668175 h 5668175"/>
              <a:gd name="connsiteX5" fmla="*/ 1113526 w 6967066"/>
              <a:gd name="connsiteY5" fmla="*/ 5662237 h 5668175"/>
              <a:gd name="connsiteX6" fmla="*/ 56137 w 6967066"/>
              <a:gd name="connsiteY6" fmla="*/ 3832564 h 5668175"/>
              <a:gd name="connsiteX0" fmla="*/ 0 w 6910929"/>
              <a:gd name="connsiteY0" fmla="*/ 3825599 h 5661210"/>
              <a:gd name="connsiteX1" fmla="*/ 44012 w 6910929"/>
              <a:gd name="connsiteY1" fmla="*/ 45852 h 5661210"/>
              <a:gd name="connsiteX2" fmla="*/ 6910929 w 6910929"/>
              <a:gd name="connsiteY2" fmla="*/ 0 h 5661210"/>
              <a:gd name="connsiteX3" fmla="*/ 6900783 w 6910929"/>
              <a:gd name="connsiteY3" fmla="*/ 3437653 h 5661210"/>
              <a:gd name="connsiteX4" fmla="*/ 5610518 w 6910929"/>
              <a:gd name="connsiteY4" fmla="*/ 5661210 h 5661210"/>
              <a:gd name="connsiteX5" fmla="*/ 1057389 w 6910929"/>
              <a:gd name="connsiteY5" fmla="*/ 5655272 h 5661210"/>
              <a:gd name="connsiteX6" fmla="*/ 0 w 6910929"/>
              <a:gd name="connsiteY6" fmla="*/ 3825599 h 5661210"/>
              <a:gd name="connsiteX0" fmla="*/ 996 w 6911925"/>
              <a:gd name="connsiteY0" fmla="*/ 3829263 h 5664874"/>
              <a:gd name="connsiteX1" fmla="*/ 1763 w 6911925"/>
              <a:gd name="connsiteY1" fmla="*/ 0 h 5664874"/>
              <a:gd name="connsiteX2" fmla="*/ 6911925 w 6911925"/>
              <a:gd name="connsiteY2" fmla="*/ 3664 h 5664874"/>
              <a:gd name="connsiteX3" fmla="*/ 6901779 w 6911925"/>
              <a:gd name="connsiteY3" fmla="*/ 3441317 h 5664874"/>
              <a:gd name="connsiteX4" fmla="*/ 5611514 w 6911925"/>
              <a:gd name="connsiteY4" fmla="*/ 5664874 h 5664874"/>
              <a:gd name="connsiteX5" fmla="*/ 1058385 w 6911925"/>
              <a:gd name="connsiteY5" fmla="*/ 5658936 h 5664874"/>
              <a:gd name="connsiteX6" fmla="*/ 996 w 6911925"/>
              <a:gd name="connsiteY6" fmla="*/ 3829263 h 5664874"/>
              <a:gd name="connsiteX0" fmla="*/ 3982 w 6914911"/>
              <a:gd name="connsiteY0" fmla="*/ 3835865 h 5671476"/>
              <a:gd name="connsiteX1" fmla="*/ 1421 w 6914911"/>
              <a:gd name="connsiteY1" fmla="*/ 0 h 5671476"/>
              <a:gd name="connsiteX2" fmla="*/ 6914911 w 6914911"/>
              <a:gd name="connsiteY2" fmla="*/ 10266 h 5671476"/>
              <a:gd name="connsiteX3" fmla="*/ 6904765 w 6914911"/>
              <a:gd name="connsiteY3" fmla="*/ 3447919 h 5671476"/>
              <a:gd name="connsiteX4" fmla="*/ 5614500 w 6914911"/>
              <a:gd name="connsiteY4" fmla="*/ 5671476 h 5671476"/>
              <a:gd name="connsiteX5" fmla="*/ 1061371 w 6914911"/>
              <a:gd name="connsiteY5" fmla="*/ 5665538 h 5671476"/>
              <a:gd name="connsiteX6" fmla="*/ 3982 w 6914911"/>
              <a:gd name="connsiteY6" fmla="*/ 3835865 h 5671476"/>
              <a:gd name="connsiteX0" fmla="*/ 3982 w 6904765"/>
              <a:gd name="connsiteY0" fmla="*/ 3835865 h 5671476"/>
              <a:gd name="connsiteX1" fmla="*/ 1421 w 6904765"/>
              <a:gd name="connsiteY1" fmla="*/ 0 h 5671476"/>
              <a:gd name="connsiteX2" fmla="*/ 6815114 w 6904765"/>
              <a:gd name="connsiteY2" fmla="*/ 49879 h 5671476"/>
              <a:gd name="connsiteX3" fmla="*/ 6904765 w 6904765"/>
              <a:gd name="connsiteY3" fmla="*/ 3447919 h 5671476"/>
              <a:gd name="connsiteX4" fmla="*/ 5614500 w 6904765"/>
              <a:gd name="connsiteY4" fmla="*/ 5671476 h 5671476"/>
              <a:gd name="connsiteX5" fmla="*/ 1061371 w 6904765"/>
              <a:gd name="connsiteY5" fmla="*/ 5665538 h 5671476"/>
              <a:gd name="connsiteX6" fmla="*/ 3982 w 6904765"/>
              <a:gd name="connsiteY6" fmla="*/ 3835865 h 5671476"/>
              <a:gd name="connsiteX0" fmla="*/ 3982 w 6914914"/>
              <a:gd name="connsiteY0" fmla="*/ 3835865 h 5671476"/>
              <a:gd name="connsiteX1" fmla="*/ 1421 w 6914914"/>
              <a:gd name="connsiteY1" fmla="*/ 0 h 5671476"/>
              <a:gd name="connsiteX2" fmla="*/ 6914914 w 6914914"/>
              <a:gd name="connsiteY2" fmla="*/ 6965 h 5671476"/>
              <a:gd name="connsiteX3" fmla="*/ 6904765 w 6914914"/>
              <a:gd name="connsiteY3" fmla="*/ 3447919 h 5671476"/>
              <a:gd name="connsiteX4" fmla="*/ 5614500 w 6914914"/>
              <a:gd name="connsiteY4" fmla="*/ 5671476 h 5671476"/>
              <a:gd name="connsiteX5" fmla="*/ 1061371 w 6914914"/>
              <a:gd name="connsiteY5" fmla="*/ 5665538 h 5671476"/>
              <a:gd name="connsiteX6" fmla="*/ 3982 w 6914914"/>
              <a:gd name="connsiteY6" fmla="*/ 3835865 h 5671476"/>
              <a:gd name="connsiteX0" fmla="*/ 3982 w 6917563"/>
              <a:gd name="connsiteY0" fmla="*/ 3835865 h 5671476"/>
              <a:gd name="connsiteX1" fmla="*/ 1421 w 6917563"/>
              <a:gd name="connsiteY1" fmla="*/ 0 h 5671476"/>
              <a:gd name="connsiteX2" fmla="*/ 6914914 w 6917563"/>
              <a:gd name="connsiteY2" fmla="*/ 6965 h 5671476"/>
              <a:gd name="connsiteX3" fmla="*/ 6917563 w 6917563"/>
              <a:gd name="connsiteY3" fmla="*/ 3435219 h 5671476"/>
              <a:gd name="connsiteX4" fmla="*/ 5614500 w 6917563"/>
              <a:gd name="connsiteY4" fmla="*/ 5671476 h 5671476"/>
              <a:gd name="connsiteX5" fmla="*/ 1061371 w 6917563"/>
              <a:gd name="connsiteY5" fmla="*/ 5665538 h 5671476"/>
              <a:gd name="connsiteX6" fmla="*/ 3982 w 6917563"/>
              <a:gd name="connsiteY6" fmla="*/ 3835865 h 5671476"/>
              <a:gd name="connsiteX0" fmla="*/ 3982 w 6917563"/>
              <a:gd name="connsiteY0" fmla="*/ 3835865 h 5671476"/>
              <a:gd name="connsiteX1" fmla="*/ 1421 w 6917563"/>
              <a:gd name="connsiteY1" fmla="*/ 0 h 5671476"/>
              <a:gd name="connsiteX2" fmla="*/ 6914917 w 6917563"/>
              <a:gd name="connsiteY2" fmla="*/ 615 h 5671476"/>
              <a:gd name="connsiteX3" fmla="*/ 6917563 w 6917563"/>
              <a:gd name="connsiteY3" fmla="*/ 3435219 h 5671476"/>
              <a:gd name="connsiteX4" fmla="*/ 5614500 w 6917563"/>
              <a:gd name="connsiteY4" fmla="*/ 5671476 h 5671476"/>
              <a:gd name="connsiteX5" fmla="*/ 1061371 w 6917563"/>
              <a:gd name="connsiteY5" fmla="*/ 5665538 h 5671476"/>
              <a:gd name="connsiteX6" fmla="*/ 3982 w 6917563"/>
              <a:gd name="connsiteY6" fmla="*/ 3835865 h 5671476"/>
              <a:gd name="connsiteX0" fmla="*/ 998 w 6917905"/>
              <a:gd name="connsiteY0" fmla="*/ 3862276 h 5671476"/>
              <a:gd name="connsiteX1" fmla="*/ 1763 w 6917905"/>
              <a:gd name="connsiteY1" fmla="*/ 0 h 5671476"/>
              <a:gd name="connsiteX2" fmla="*/ 6915259 w 6917905"/>
              <a:gd name="connsiteY2" fmla="*/ 615 h 5671476"/>
              <a:gd name="connsiteX3" fmla="*/ 6917905 w 6917905"/>
              <a:gd name="connsiteY3" fmla="*/ 3435219 h 5671476"/>
              <a:gd name="connsiteX4" fmla="*/ 5614842 w 6917905"/>
              <a:gd name="connsiteY4" fmla="*/ 5671476 h 5671476"/>
              <a:gd name="connsiteX5" fmla="*/ 1061713 w 6917905"/>
              <a:gd name="connsiteY5" fmla="*/ 5665538 h 5671476"/>
              <a:gd name="connsiteX6" fmla="*/ 998 w 6917905"/>
              <a:gd name="connsiteY6" fmla="*/ 3862276 h 5671476"/>
              <a:gd name="connsiteX0" fmla="*/ 998 w 6917905"/>
              <a:gd name="connsiteY0" fmla="*/ 3862276 h 5671476"/>
              <a:gd name="connsiteX1" fmla="*/ 1763 w 6917905"/>
              <a:gd name="connsiteY1" fmla="*/ 0 h 5671476"/>
              <a:gd name="connsiteX2" fmla="*/ 6915259 w 6917905"/>
              <a:gd name="connsiteY2" fmla="*/ 615 h 5671476"/>
              <a:gd name="connsiteX3" fmla="*/ 6917905 w 6917905"/>
              <a:gd name="connsiteY3" fmla="*/ 3435219 h 5671476"/>
              <a:gd name="connsiteX4" fmla="*/ 5614842 w 6917905"/>
              <a:gd name="connsiteY4" fmla="*/ 5671476 h 5671476"/>
              <a:gd name="connsiteX5" fmla="*/ 1045081 w 6917905"/>
              <a:gd name="connsiteY5" fmla="*/ 5668839 h 5671476"/>
              <a:gd name="connsiteX6" fmla="*/ 998 w 6917905"/>
              <a:gd name="connsiteY6" fmla="*/ 3862276 h 5671476"/>
              <a:gd name="connsiteX0" fmla="*/ 998 w 6917905"/>
              <a:gd name="connsiteY0" fmla="*/ 3862276 h 5668839"/>
              <a:gd name="connsiteX1" fmla="*/ 1763 w 6917905"/>
              <a:gd name="connsiteY1" fmla="*/ 0 h 5668839"/>
              <a:gd name="connsiteX2" fmla="*/ 6915259 w 6917905"/>
              <a:gd name="connsiteY2" fmla="*/ 615 h 5668839"/>
              <a:gd name="connsiteX3" fmla="*/ 6917905 w 6917905"/>
              <a:gd name="connsiteY3" fmla="*/ 3435219 h 5668839"/>
              <a:gd name="connsiteX4" fmla="*/ 5511718 w 6917905"/>
              <a:gd name="connsiteY4" fmla="*/ 5588948 h 5668839"/>
              <a:gd name="connsiteX5" fmla="*/ 1045081 w 6917905"/>
              <a:gd name="connsiteY5" fmla="*/ 5668839 h 5668839"/>
              <a:gd name="connsiteX6" fmla="*/ 998 w 6917905"/>
              <a:gd name="connsiteY6" fmla="*/ 3862276 h 5668839"/>
              <a:gd name="connsiteX0" fmla="*/ 998 w 6917905"/>
              <a:gd name="connsiteY0" fmla="*/ 3862276 h 5674780"/>
              <a:gd name="connsiteX1" fmla="*/ 1763 w 6917905"/>
              <a:gd name="connsiteY1" fmla="*/ 0 h 5674780"/>
              <a:gd name="connsiteX2" fmla="*/ 6915259 w 6917905"/>
              <a:gd name="connsiteY2" fmla="*/ 615 h 5674780"/>
              <a:gd name="connsiteX3" fmla="*/ 6917905 w 6917905"/>
              <a:gd name="connsiteY3" fmla="*/ 3435219 h 5674780"/>
              <a:gd name="connsiteX4" fmla="*/ 5614843 w 6917905"/>
              <a:gd name="connsiteY4" fmla="*/ 5674780 h 5674780"/>
              <a:gd name="connsiteX5" fmla="*/ 1045081 w 6917905"/>
              <a:gd name="connsiteY5" fmla="*/ 5668839 h 5674780"/>
              <a:gd name="connsiteX6" fmla="*/ 998 w 6917905"/>
              <a:gd name="connsiteY6" fmla="*/ 3862276 h 5674780"/>
              <a:gd name="connsiteX0" fmla="*/ 998 w 6917905"/>
              <a:gd name="connsiteY0" fmla="*/ 3862276 h 5668839"/>
              <a:gd name="connsiteX1" fmla="*/ 1763 w 6917905"/>
              <a:gd name="connsiteY1" fmla="*/ 0 h 5668839"/>
              <a:gd name="connsiteX2" fmla="*/ 6915259 w 6917905"/>
              <a:gd name="connsiteY2" fmla="*/ 615 h 5668839"/>
              <a:gd name="connsiteX3" fmla="*/ 6917905 w 6917905"/>
              <a:gd name="connsiteY3" fmla="*/ 3435219 h 5668839"/>
              <a:gd name="connsiteX4" fmla="*/ 5608190 w 6917905"/>
              <a:gd name="connsiteY4" fmla="*/ 5645070 h 5668839"/>
              <a:gd name="connsiteX5" fmla="*/ 1045081 w 6917905"/>
              <a:gd name="connsiteY5" fmla="*/ 5668839 h 5668839"/>
              <a:gd name="connsiteX6" fmla="*/ 998 w 6917905"/>
              <a:gd name="connsiteY6" fmla="*/ 3862276 h 5668839"/>
              <a:gd name="connsiteX0" fmla="*/ 998 w 6917905"/>
              <a:gd name="connsiteY0" fmla="*/ 3862276 h 5671482"/>
              <a:gd name="connsiteX1" fmla="*/ 1763 w 6917905"/>
              <a:gd name="connsiteY1" fmla="*/ 0 h 5671482"/>
              <a:gd name="connsiteX2" fmla="*/ 6915259 w 6917905"/>
              <a:gd name="connsiteY2" fmla="*/ 615 h 5671482"/>
              <a:gd name="connsiteX3" fmla="*/ 6917905 w 6917905"/>
              <a:gd name="connsiteY3" fmla="*/ 3435219 h 5671482"/>
              <a:gd name="connsiteX4" fmla="*/ 5614844 w 6917905"/>
              <a:gd name="connsiteY4" fmla="*/ 5671482 h 5671482"/>
              <a:gd name="connsiteX5" fmla="*/ 1045081 w 6917905"/>
              <a:gd name="connsiteY5" fmla="*/ 5668839 h 5671482"/>
              <a:gd name="connsiteX6" fmla="*/ 998 w 6917905"/>
              <a:gd name="connsiteY6" fmla="*/ 3862276 h 5671482"/>
              <a:gd name="connsiteX0" fmla="*/ 998 w 6917905"/>
              <a:gd name="connsiteY0" fmla="*/ 3862276 h 5671482"/>
              <a:gd name="connsiteX1" fmla="*/ 1763 w 6917905"/>
              <a:gd name="connsiteY1" fmla="*/ 0 h 5671482"/>
              <a:gd name="connsiteX2" fmla="*/ 6915259 w 6917905"/>
              <a:gd name="connsiteY2" fmla="*/ 615 h 5671482"/>
              <a:gd name="connsiteX3" fmla="*/ 6917905 w 6917905"/>
              <a:gd name="connsiteY3" fmla="*/ 3435219 h 5671482"/>
              <a:gd name="connsiteX4" fmla="*/ 5614844 w 6917905"/>
              <a:gd name="connsiteY4" fmla="*/ 5671482 h 5671482"/>
              <a:gd name="connsiteX5" fmla="*/ 1038428 w 6917905"/>
              <a:gd name="connsiteY5" fmla="*/ 5668839 h 5671482"/>
              <a:gd name="connsiteX6" fmla="*/ 998 w 6917905"/>
              <a:gd name="connsiteY6" fmla="*/ 3862276 h 56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7905" h="5671482">
                <a:moveTo>
                  <a:pt x="998" y="3862276"/>
                </a:moveTo>
                <a:cubicBezTo>
                  <a:pt x="6784" y="2580785"/>
                  <a:pt x="-4023" y="1281491"/>
                  <a:pt x="1763" y="0"/>
                </a:cubicBezTo>
                <a:lnTo>
                  <a:pt x="6915259" y="615"/>
                </a:lnTo>
                <a:lnTo>
                  <a:pt x="6917905" y="3435219"/>
                </a:lnTo>
                <a:lnTo>
                  <a:pt x="5614844" y="5671482"/>
                </a:lnTo>
                <a:lnTo>
                  <a:pt x="1038428" y="5668839"/>
                </a:lnTo>
                <a:lnTo>
                  <a:pt x="998" y="386227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icture Placeholder 16">
            <a:extLst>
              <a:ext uri="{FF2B5EF4-FFF2-40B4-BE49-F238E27FC236}">
                <a16:creationId xmlns:a16="http://schemas.microsoft.com/office/drawing/2014/main" id="{05B32A22-FAFC-364D-99CB-B22D6ABBBFB9}"/>
              </a:ext>
            </a:extLst>
          </p:cNvPr>
          <p:cNvSpPr>
            <a:spLocks noGrp="1"/>
          </p:cNvSpPr>
          <p:nvPr>
            <p:ph type="pic" sz="quarter" idx="15" hasCustomPrompt="1"/>
          </p:nvPr>
        </p:nvSpPr>
        <p:spPr>
          <a:xfrm>
            <a:off x="3302000" y="-3175"/>
            <a:ext cx="8890000" cy="6861175"/>
          </a:xfrm>
          <a:custGeom>
            <a:avLst/>
            <a:gdLst>
              <a:gd name="connsiteX0" fmla="*/ 0 w 8890000"/>
              <a:gd name="connsiteY0" fmla="*/ 0 h 6861175"/>
              <a:gd name="connsiteX1" fmla="*/ 8890000 w 8890000"/>
              <a:gd name="connsiteY1" fmla="*/ 0 h 6861175"/>
              <a:gd name="connsiteX2" fmla="*/ 8890000 w 8890000"/>
              <a:gd name="connsiteY2" fmla="*/ 6861175 h 6861175"/>
              <a:gd name="connsiteX3" fmla="*/ 561739 w 8890000"/>
              <a:gd name="connsiteY3" fmla="*/ 6861175 h 6861175"/>
              <a:gd name="connsiteX4" fmla="*/ 2362512 w 8890000"/>
              <a:gd name="connsiteY4" fmla="*/ 5834990 h 6861175"/>
              <a:gd name="connsiteX5" fmla="*/ 2365155 w 8890000"/>
              <a:gd name="connsiteY5" fmla="*/ 1293624 h 6861175"/>
              <a:gd name="connsiteX6" fmla="*/ 128892 w 8890000"/>
              <a:gd name="connsiteY6" fmla="*/ 543 h 6861175"/>
              <a:gd name="connsiteX7" fmla="*/ 0 w 8890000"/>
              <a:gd name="connsiteY7" fmla="*/ 642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0" h="6861175">
                <a:moveTo>
                  <a:pt x="0" y="0"/>
                </a:moveTo>
                <a:lnTo>
                  <a:pt x="8890000" y="0"/>
                </a:lnTo>
                <a:lnTo>
                  <a:pt x="8890000" y="6861175"/>
                </a:lnTo>
                <a:lnTo>
                  <a:pt x="561739" y="6861175"/>
                </a:lnTo>
                <a:lnTo>
                  <a:pt x="2362512" y="5834990"/>
                </a:lnTo>
                <a:lnTo>
                  <a:pt x="2365155" y="1293624"/>
                </a:lnTo>
                <a:lnTo>
                  <a:pt x="128892" y="543"/>
                </a:lnTo>
                <a:lnTo>
                  <a:pt x="0" y="642"/>
                </a:lnTo>
                <a:close/>
              </a:path>
            </a:pathLst>
          </a:custGeom>
        </p:spPr>
        <p:txBody>
          <a:bodyPr wrap="square" lIns="2160000" tIns="720000" rIns="1080000" bIns="2880000" anchor="ctr">
            <a:noAutofit/>
          </a:bodyPr>
          <a:lstStyle>
            <a:lvl1pPr algn="ctr">
              <a:buNone/>
              <a:defRPr/>
            </a:lvl1pPr>
          </a:lstStyle>
          <a:p>
            <a:r>
              <a:rPr lang="en-GB" dirty="0"/>
              <a:t>Click on icon to insert image (include Alt Text)</a:t>
            </a:r>
          </a:p>
        </p:txBody>
      </p:sp>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612000" y="516181"/>
            <a:ext cx="8651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612775" y="2519999"/>
            <a:ext cx="4428148" cy="3001565"/>
          </a:xfrm>
          <a:prstGeom prst="rect">
            <a:avLst/>
          </a:prstGeom>
        </p:spPr>
        <p:txBody>
          <a:bodyPr lIns="0" tIns="0" rIns="0" bIns="0">
            <a:noAutofit/>
          </a:bodyPr>
          <a:lstStyle>
            <a:lvl1pPr marL="0" indent="0">
              <a:buNone/>
              <a:defRPr sz="3600" b="1">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text across multiple lines, keep to max 3 or 4 lines</a:t>
            </a: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4" name="Text Placeholder 3">
            <a:extLst>
              <a:ext uri="{FF2B5EF4-FFF2-40B4-BE49-F238E27FC236}">
                <a16:creationId xmlns:a16="http://schemas.microsoft.com/office/drawing/2014/main" id="{F33A0CEB-1ADA-CA42-8099-765250B64F2E}"/>
              </a:ext>
            </a:extLst>
          </p:cNvPr>
          <p:cNvSpPr>
            <a:spLocks noGrp="1"/>
          </p:cNvSpPr>
          <p:nvPr>
            <p:ph type="body" sz="quarter" idx="16" hasCustomPrompt="1"/>
          </p:nvPr>
        </p:nvSpPr>
        <p:spPr>
          <a:xfrm>
            <a:off x="612775" y="604838"/>
            <a:ext cx="3217820" cy="508000"/>
          </a:xfrm>
        </p:spPr>
        <p:txBody>
          <a:bodyPr lIns="0" tIns="0" rIns="0" bIns="0"/>
          <a:lstStyle>
            <a:lvl1pPr>
              <a:buNone/>
              <a:defRPr sz="2400" b="1">
                <a:solidFill>
                  <a:schemeClr val="bg1"/>
                </a:solidFill>
              </a:defRPr>
            </a:lvl1pPr>
          </a:lstStyle>
          <a:p>
            <a:pPr lvl="0"/>
            <a:r>
              <a:rPr lang="en-GB" dirty="0"/>
              <a:t>Heading label</a:t>
            </a:r>
          </a:p>
        </p:txBody>
      </p:sp>
      <p:cxnSp>
        <p:nvCxnSpPr>
          <p:cNvPr id="13" name="Straight Connector 12">
            <a:extLst>
              <a:ext uri="{FF2B5EF4-FFF2-40B4-BE49-F238E27FC236}">
                <a16:creationId xmlns:a16="http://schemas.microsoft.com/office/drawing/2014/main" id="{7762CC99-383A-2547-B633-7C7254790B3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7A3EBEC3-DDD4-7E4A-A639-94F1BC0535D8}"/>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85610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and image with Header 2">
    <p:spTree>
      <p:nvGrpSpPr>
        <p:cNvPr id="1" name=""/>
        <p:cNvGrpSpPr/>
        <p:nvPr/>
      </p:nvGrpSpPr>
      <p:grpSpPr>
        <a:xfrm>
          <a:off x="0" y="0"/>
          <a:ext cx="0" cy="0"/>
          <a:chOff x="0" y="0"/>
          <a:chExt cx="0" cy="0"/>
        </a:xfrm>
      </p:grpSpPr>
      <p:sp>
        <p:nvSpPr>
          <p:cNvPr id="16" name="Hexagon 3">
            <a:extLst>
              <a:ext uri="{FF2B5EF4-FFF2-40B4-BE49-F238E27FC236}">
                <a16:creationId xmlns:a16="http://schemas.microsoft.com/office/drawing/2014/main" id="{916CD9E2-0E59-E54B-A342-1439CC94F98C}"/>
              </a:ext>
            </a:extLst>
          </p:cNvPr>
          <p:cNvSpPr/>
          <p:nvPr userDrawn="1"/>
        </p:nvSpPr>
        <p:spPr>
          <a:xfrm rot="16200000">
            <a:off x="-605612" y="596720"/>
            <a:ext cx="6864922" cy="5671482"/>
          </a:xfrm>
          <a:custGeom>
            <a:avLst/>
            <a:gdLst>
              <a:gd name="connsiteX0" fmla="*/ 0 w 7261412"/>
              <a:gd name="connsiteY0" fmla="*/ 3059206 h 6118412"/>
              <a:gd name="connsiteX1" fmla="*/ 1005194 w 7261412"/>
              <a:gd name="connsiteY1" fmla="*/ 1 h 6118412"/>
              <a:gd name="connsiteX2" fmla="*/ 6256218 w 7261412"/>
              <a:gd name="connsiteY2" fmla="*/ 1 h 6118412"/>
              <a:gd name="connsiteX3" fmla="*/ 7261412 w 7261412"/>
              <a:gd name="connsiteY3" fmla="*/ 3059206 h 6118412"/>
              <a:gd name="connsiteX4" fmla="*/ 6256218 w 7261412"/>
              <a:gd name="connsiteY4" fmla="*/ 6118411 h 6118412"/>
              <a:gd name="connsiteX5" fmla="*/ 1005194 w 7261412"/>
              <a:gd name="connsiteY5" fmla="*/ 6118411 h 6118412"/>
              <a:gd name="connsiteX6" fmla="*/ 0 w 7261412"/>
              <a:gd name="connsiteY6" fmla="*/ 3059206 h 6118412"/>
              <a:gd name="connsiteX0" fmla="*/ 0 w 7267350"/>
              <a:gd name="connsiteY0" fmla="*/ 3059205 h 6118410"/>
              <a:gd name="connsiteX1" fmla="*/ 1005194 w 7267350"/>
              <a:gd name="connsiteY1" fmla="*/ 0 h 6118410"/>
              <a:gd name="connsiteX2" fmla="*/ 6256218 w 7267350"/>
              <a:gd name="connsiteY2" fmla="*/ 0 h 6118410"/>
              <a:gd name="connsiteX3" fmla="*/ 7267350 w 7267350"/>
              <a:gd name="connsiteY3" fmla="*/ 4341740 h 6118410"/>
              <a:gd name="connsiteX4" fmla="*/ 6256218 w 7267350"/>
              <a:gd name="connsiteY4" fmla="*/ 6118410 h 6118410"/>
              <a:gd name="connsiteX5" fmla="*/ 1005194 w 7267350"/>
              <a:gd name="connsiteY5" fmla="*/ 6118410 h 6118410"/>
              <a:gd name="connsiteX6" fmla="*/ 0 w 7267350"/>
              <a:gd name="connsiteY6" fmla="*/ 3059205 h 6118410"/>
              <a:gd name="connsiteX0" fmla="*/ 0 w 7277496"/>
              <a:gd name="connsiteY0" fmla="*/ 3059205 h 6118410"/>
              <a:gd name="connsiteX1" fmla="*/ 1005194 w 7277496"/>
              <a:gd name="connsiteY1" fmla="*/ 0 h 6118410"/>
              <a:gd name="connsiteX2" fmla="*/ 7277496 w 7277496"/>
              <a:gd name="connsiteY2" fmla="*/ 457200 h 6118410"/>
              <a:gd name="connsiteX3" fmla="*/ 7267350 w 7277496"/>
              <a:gd name="connsiteY3" fmla="*/ 4341740 h 6118410"/>
              <a:gd name="connsiteX4" fmla="*/ 6256218 w 7277496"/>
              <a:gd name="connsiteY4" fmla="*/ 6118410 h 6118410"/>
              <a:gd name="connsiteX5" fmla="*/ 1005194 w 7277496"/>
              <a:gd name="connsiteY5" fmla="*/ 6118410 h 6118410"/>
              <a:gd name="connsiteX6" fmla="*/ 0 w 7277496"/>
              <a:gd name="connsiteY6" fmla="*/ 3059205 h 6118410"/>
              <a:gd name="connsiteX0" fmla="*/ 0 w 7277496"/>
              <a:gd name="connsiteY0" fmla="*/ 2607943 h 5667148"/>
              <a:gd name="connsiteX1" fmla="*/ 405490 w 7277496"/>
              <a:gd name="connsiteY1" fmla="*/ 0 h 5667148"/>
              <a:gd name="connsiteX2" fmla="*/ 7277496 w 7277496"/>
              <a:gd name="connsiteY2" fmla="*/ 5938 h 5667148"/>
              <a:gd name="connsiteX3" fmla="*/ 7267350 w 7277496"/>
              <a:gd name="connsiteY3" fmla="*/ 3890478 h 5667148"/>
              <a:gd name="connsiteX4" fmla="*/ 6256218 w 7277496"/>
              <a:gd name="connsiteY4" fmla="*/ 5667148 h 5667148"/>
              <a:gd name="connsiteX5" fmla="*/ 1005194 w 7277496"/>
              <a:gd name="connsiteY5" fmla="*/ 5667148 h 5667148"/>
              <a:gd name="connsiteX6" fmla="*/ 0 w 7277496"/>
              <a:gd name="connsiteY6" fmla="*/ 2607943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599704 w 6872006"/>
              <a:gd name="connsiteY5" fmla="*/ 5667148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566227 w 6872006"/>
              <a:gd name="connsiteY3" fmla="*/ 3257961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443591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1210"/>
              <a:gd name="connsiteX1" fmla="*/ 0 w 6872006"/>
              <a:gd name="connsiteY1" fmla="*/ 0 h 5661210"/>
              <a:gd name="connsiteX2" fmla="*/ 6872006 w 6872006"/>
              <a:gd name="connsiteY2" fmla="*/ 5938 h 5661210"/>
              <a:gd name="connsiteX3" fmla="*/ 6861860 w 6872006"/>
              <a:gd name="connsiteY3" fmla="*/ 3443591 h 5661210"/>
              <a:gd name="connsiteX4" fmla="*/ 4973453 w 6872006"/>
              <a:gd name="connsiteY4" fmla="*/ 5089632 h 5661210"/>
              <a:gd name="connsiteX5" fmla="*/ 1300348 w 6872006"/>
              <a:gd name="connsiteY5" fmla="*/ 5661210 h 5661210"/>
              <a:gd name="connsiteX6" fmla="*/ 4209 w 6872006"/>
              <a:gd name="connsiteY6" fmla="*/ 3462966 h 5661210"/>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443591 h 5667148"/>
              <a:gd name="connsiteX4" fmla="*/ 5571595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443591 h 5667148"/>
              <a:gd name="connsiteX4" fmla="*/ 5571595 w 6872006"/>
              <a:gd name="connsiteY4" fmla="*/ 5667148 h 5667148"/>
              <a:gd name="connsiteX5" fmla="*/ 1018466 w 6872006"/>
              <a:gd name="connsiteY5" fmla="*/ 5661210 h 5667148"/>
              <a:gd name="connsiteX6" fmla="*/ 4209 w 6872006"/>
              <a:gd name="connsiteY6" fmla="*/ 3462966 h 5667148"/>
              <a:gd name="connsiteX0" fmla="*/ 4209 w 6872006"/>
              <a:gd name="connsiteY0" fmla="*/ 3861727 h 5667148"/>
              <a:gd name="connsiteX1" fmla="*/ 0 w 6872006"/>
              <a:gd name="connsiteY1" fmla="*/ 0 h 5667148"/>
              <a:gd name="connsiteX2" fmla="*/ 6872006 w 6872006"/>
              <a:gd name="connsiteY2" fmla="*/ 5938 h 5667148"/>
              <a:gd name="connsiteX3" fmla="*/ 6861860 w 6872006"/>
              <a:gd name="connsiteY3" fmla="*/ 3443591 h 5667148"/>
              <a:gd name="connsiteX4" fmla="*/ 5571595 w 6872006"/>
              <a:gd name="connsiteY4" fmla="*/ 5667148 h 5667148"/>
              <a:gd name="connsiteX5" fmla="*/ 1018466 w 6872006"/>
              <a:gd name="connsiteY5" fmla="*/ 5661210 h 5667148"/>
              <a:gd name="connsiteX6" fmla="*/ 4209 w 6872006"/>
              <a:gd name="connsiteY6" fmla="*/ 3861727 h 5667148"/>
              <a:gd name="connsiteX0" fmla="*/ 0 w 6889363"/>
              <a:gd name="connsiteY0" fmla="*/ 3844474 h 5667148"/>
              <a:gd name="connsiteX1" fmla="*/ 17357 w 6889363"/>
              <a:gd name="connsiteY1" fmla="*/ 0 h 5667148"/>
              <a:gd name="connsiteX2" fmla="*/ 6889363 w 6889363"/>
              <a:gd name="connsiteY2" fmla="*/ 5938 h 5667148"/>
              <a:gd name="connsiteX3" fmla="*/ 6879217 w 6889363"/>
              <a:gd name="connsiteY3" fmla="*/ 3443591 h 5667148"/>
              <a:gd name="connsiteX4" fmla="*/ 5588952 w 6889363"/>
              <a:gd name="connsiteY4" fmla="*/ 5667148 h 5667148"/>
              <a:gd name="connsiteX5" fmla="*/ 1035823 w 6889363"/>
              <a:gd name="connsiteY5" fmla="*/ 5661210 h 5667148"/>
              <a:gd name="connsiteX6" fmla="*/ 0 w 6889363"/>
              <a:gd name="connsiteY6" fmla="*/ 3844474 h 5667148"/>
              <a:gd name="connsiteX0" fmla="*/ 0 w 6910929"/>
              <a:gd name="connsiteY0" fmla="*/ 3831537 h 5667148"/>
              <a:gd name="connsiteX1" fmla="*/ 38923 w 6910929"/>
              <a:gd name="connsiteY1" fmla="*/ 0 h 5667148"/>
              <a:gd name="connsiteX2" fmla="*/ 6910929 w 6910929"/>
              <a:gd name="connsiteY2" fmla="*/ 5938 h 5667148"/>
              <a:gd name="connsiteX3" fmla="*/ 6900783 w 6910929"/>
              <a:gd name="connsiteY3" fmla="*/ 3443591 h 5667148"/>
              <a:gd name="connsiteX4" fmla="*/ 5610518 w 6910929"/>
              <a:gd name="connsiteY4" fmla="*/ 5667148 h 5667148"/>
              <a:gd name="connsiteX5" fmla="*/ 1057389 w 6910929"/>
              <a:gd name="connsiteY5" fmla="*/ 5661210 h 5667148"/>
              <a:gd name="connsiteX6" fmla="*/ 0 w 6910929"/>
              <a:gd name="connsiteY6" fmla="*/ 3831537 h 5667148"/>
              <a:gd name="connsiteX0" fmla="*/ 0 w 6910929"/>
              <a:gd name="connsiteY0" fmla="*/ 3831537 h 5667148"/>
              <a:gd name="connsiteX1" fmla="*/ 13042 w 6910929"/>
              <a:gd name="connsiteY1" fmla="*/ 0 h 5667148"/>
              <a:gd name="connsiteX2" fmla="*/ 6910929 w 6910929"/>
              <a:gd name="connsiteY2" fmla="*/ 5938 h 5667148"/>
              <a:gd name="connsiteX3" fmla="*/ 6900783 w 6910929"/>
              <a:gd name="connsiteY3" fmla="*/ 3443591 h 5667148"/>
              <a:gd name="connsiteX4" fmla="*/ 5610518 w 6910929"/>
              <a:gd name="connsiteY4" fmla="*/ 5667148 h 5667148"/>
              <a:gd name="connsiteX5" fmla="*/ 1057389 w 6910929"/>
              <a:gd name="connsiteY5" fmla="*/ 5661210 h 5667148"/>
              <a:gd name="connsiteX6" fmla="*/ 0 w 6910929"/>
              <a:gd name="connsiteY6" fmla="*/ 3831537 h 5667148"/>
              <a:gd name="connsiteX0" fmla="*/ 0 w 6910929"/>
              <a:gd name="connsiteY0" fmla="*/ 3825962 h 5661573"/>
              <a:gd name="connsiteX1" fmla="*/ 7423 w 6910929"/>
              <a:gd name="connsiteY1" fmla="*/ 0 h 5661573"/>
              <a:gd name="connsiteX2" fmla="*/ 6910929 w 6910929"/>
              <a:gd name="connsiteY2" fmla="*/ 363 h 5661573"/>
              <a:gd name="connsiteX3" fmla="*/ 6900783 w 6910929"/>
              <a:gd name="connsiteY3" fmla="*/ 3438016 h 5661573"/>
              <a:gd name="connsiteX4" fmla="*/ 5610518 w 6910929"/>
              <a:gd name="connsiteY4" fmla="*/ 5661573 h 5661573"/>
              <a:gd name="connsiteX5" fmla="*/ 1057389 w 6910929"/>
              <a:gd name="connsiteY5" fmla="*/ 5655635 h 5661573"/>
              <a:gd name="connsiteX6" fmla="*/ 0 w 6910929"/>
              <a:gd name="connsiteY6" fmla="*/ 3825962 h 5661573"/>
              <a:gd name="connsiteX0" fmla="*/ 56137 w 6967066"/>
              <a:gd name="connsiteY0" fmla="*/ 3832564 h 5668175"/>
              <a:gd name="connsiteX1" fmla="*/ 352 w 6967066"/>
              <a:gd name="connsiteY1" fmla="*/ 0 h 5668175"/>
              <a:gd name="connsiteX2" fmla="*/ 6967066 w 6967066"/>
              <a:gd name="connsiteY2" fmla="*/ 6965 h 5668175"/>
              <a:gd name="connsiteX3" fmla="*/ 6956920 w 6967066"/>
              <a:gd name="connsiteY3" fmla="*/ 3444618 h 5668175"/>
              <a:gd name="connsiteX4" fmla="*/ 5666655 w 6967066"/>
              <a:gd name="connsiteY4" fmla="*/ 5668175 h 5668175"/>
              <a:gd name="connsiteX5" fmla="*/ 1113526 w 6967066"/>
              <a:gd name="connsiteY5" fmla="*/ 5662237 h 5668175"/>
              <a:gd name="connsiteX6" fmla="*/ 56137 w 6967066"/>
              <a:gd name="connsiteY6" fmla="*/ 3832564 h 5668175"/>
              <a:gd name="connsiteX0" fmla="*/ 0 w 6910929"/>
              <a:gd name="connsiteY0" fmla="*/ 3825599 h 5661210"/>
              <a:gd name="connsiteX1" fmla="*/ 44012 w 6910929"/>
              <a:gd name="connsiteY1" fmla="*/ 45852 h 5661210"/>
              <a:gd name="connsiteX2" fmla="*/ 6910929 w 6910929"/>
              <a:gd name="connsiteY2" fmla="*/ 0 h 5661210"/>
              <a:gd name="connsiteX3" fmla="*/ 6900783 w 6910929"/>
              <a:gd name="connsiteY3" fmla="*/ 3437653 h 5661210"/>
              <a:gd name="connsiteX4" fmla="*/ 5610518 w 6910929"/>
              <a:gd name="connsiteY4" fmla="*/ 5661210 h 5661210"/>
              <a:gd name="connsiteX5" fmla="*/ 1057389 w 6910929"/>
              <a:gd name="connsiteY5" fmla="*/ 5655272 h 5661210"/>
              <a:gd name="connsiteX6" fmla="*/ 0 w 6910929"/>
              <a:gd name="connsiteY6" fmla="*/ 3825599 h 5661210"/>
              <a:gd name="connsiteX0" fmla="*/ 996 w 6911925"/>
              <a:gd name="connsiteY0" fmla="*/ 3829263 h 5664874"/>
              <a:gd name="connsiteX1" fmla="*/ 1763 w 6911925"/>
              <a:gd name="connsiteY1" fmla="*/ 0 h 5664874"/>
              <a:gd name="connsiteX2" fmla="*/ 6911925 w 6911925"/>
              <a:gd name="connsiteY2" fmla="*/ 3664 h 5664874"/>
              <a:gd name="connsiteX3" fmla="*/ 6901779 w 6911925"/>
              <a:gd name="connsiteY3" fmla="*/ 3441317 h 5664874"/>
              <a:gd name="connsiteX4" fmla="*/ 5611514 w 6911925"/>
              <a:gd name="connsiteY4" fmla="*/ 5664874 h 5664874"/>
              <a:gd name="connsiteX5" fmla="*/ 1058385 w 6911925"/>
              <a:gd name="connsiteY5" fmla="*/ 5658936 h 5664874"/>
              <a:gd name="connsiteX6" fmla="*/ 996 w 6911925"/>
              <a:gd name="connsiteY6" fmla="*/ 3829263 h 5664874"/>
              <a:gd name="connsiteX0" fmla="*/ 3982 w 6914911"/>
              <a:gd name="connsiteY0" fmla="*/ 3835865 h 5671476"/>
              <a:gd name="connsiteX1" fmla="*/ 1421 w 6914911"/>
              <a:gd name="connsiteY1" fmla="*/ 0 h 5671476"/>
              <a:gd name="connsiteX2" fmla="*/ 6914911 w 6914911"/>
              <a:gd name="connsiteY2" fmla="*/ 10266 h 5671476"/>
              <a:gd name="connsiteX3" fmla="*/ 6904765 w 6914911"/>
              <a:gd name="connsiteY3" fmla="*/ 3447919 h 5671476"/>
              <a:gd name="connsiteX4" fmla="*/ 5614500 w 6914911"/>
              <a:gd name="connsiteY4" fmla="*/ 5671476 h 5671476"/>
              <a:gd name="connsiteX5" fmla="*/ 1061371 w 6914911"/>
              <a:gd name="connsiteY5" fmla="*/ 5665538 h 5671476"/>
              <a:gd name="connsiteX6" fmla="*/ 3982 w 6914911"/>
              <a:gd name="connsiteY6" fmla="*/ 3835865 h 5671476"/>
              <a:gd name="connsiteX0" fmla="*/ 3982 w 6904765"/>
              <a:gd name="connsiteY0" fmla="*/ 3835865 h 5671476"/>
              <a:gd name="connsiteX1" fmla="*/ 1421 w 6904765"/>
              <a:gd name="connsiteY1" fmla="*/ 0 h 5671476"/>
              <a:gd name="connsiteX2" fmla="*/ 6815114 w 6904765"/>
              <a:gd name="connsiteY2" fmla="*/ 49879 h 5671476"/>
              <a:gd name="connsiteX3" fmla="*/ 6904765 w 6904765"/>
              <a:gd name="connsiteY3" fmla="*/ 3447919 h 5671476"/>
              <a:gd name="connsiteX4" fmla="*/ 5614500 w 6904765"/>
              <a:gd name="connsiteY4" fmla="*/ 5671476 h 5671476"/>
              <a:gd name="connsiteX5" fmla="*/ 1061371 w 6904765"/>
              <a:gd name="connsiteY5" fmla="*/ 5665538 h 5671476"/>
              <a:gd name="connsiteX6" fmla="*/ 3982 w 6904765"/>
              <a:gd name="connsiteY6" fmla="*/ 3835865 h 5671476"/>
              <a:gd name="connsiteX0" fmla="*/ 3982 w 6914914"/>
              <a:gd name="connsiteY0" fmla="*/ 3835865 h 5671476"/>
              <a:gd name="connsiteX1" fmla="*/ 1421 w 6914914"/>
              <a:gd name="connsiteY1" fmla="*/ 0 h 5671476"/>
              <a:gd name="connsiteX2" fmla="*/ 6914914 w 6914914"/>
              <a:gd name="connsiteY2" fmla="*/ 6965 h 5671476"/>
              <a:gd name="connsiteX3" fmla="*/ 6904765 w 6914914"/>
              <a:gd name="connsiteY3" fmla="*/ 3447919 h 5671476"/>
              <a:gd name="connsiteX4" fmla="*/ 5614500 w 6914914"/>
              <a:gd name="connsiteY4" fmla="*/ 5671476 h 5671476"/>
              <a:gd name="connsiteX5" fmla="*/ 1061371 w 6914914"/>
              <a:gd name="connsiteY5" fmla="*/ 5665538 h 5671476"/>
              <a:gd name="connsiteX6" fmla="*/ 3982 w 6914914"/>
              <a:gd name="connsiteY6" fmla="*/ 3835865 h 5671476"/>
              <a:gd name="connsiteX0" fmla="*/ 3982 w 6917563"/>
              <a:gd name="connsiteY0" fmla="*/ 3835865 h 5671476"/>
              <a:gd name="connsiteX1" fmla="*/ 1421 w 6917563"/>
              <a:gd name="connsiteY1" fmla="*/ 0 h 5671476"/>
              <a:gd name="connsiteX2" fmla="*/ 6914914 w 6917563"/>
              <a:gd name="connsiteY2" fmla="*/ 6965 h 5671476"/>
              <a:gd name="connsiteX3" fmla="*/ 6917563 w 6917563"/>
              <a:gd name="connsiteY3" fmla="*/ 3435219 h 5671476"/>
              <a:gd name="connsiteX4" fmla="*/ 5614500 w 6917563"/>
              <a:gd name="connsiteY4" fmla="*/ 5671476 h 5671476"/>
              <a:gd name="connsiteX5" fmla="*/ 1061371 w 6917563"/>
              <a:gd name="connsiteY5" fmla="*/ 5665538 h 5671476"/>
              <a:gd name="connsiteX6" fmla="*/ 3982 w 6917563"/>
              <a:gd name="connsiteY6" fmla="*/ 3835865 h 5671476"/>
              <a:gd name="connsiteX0" fmla="*/ 3982 w 6917563"/>
              <a:gd name="connsiteY0" fmla="*/ 3835865 h 5671476"/>
              <a:gd name="connsiteX1" fmla="*/ 1421 w 6917563"/>
              <a:gd name="connsiteY1" fmla="*/ 0 h 5671476"/>
              <a:gd name="connsiteX2" fmla="*/ 6914917 w 6917563"/>
              <a:gd name="connsiteY2" fmla="*/ 615 h 5671476"/>
              <a:gd name="connsiteX3" fmla="*/ 6917563 w 6917563"/>
              <a:gd name="connsiteY3" fmla="*/ 3435219 h 5671476"/>
              <a:gd name="connsiteX4" fmla="*/ 5614500 w 6917563"/>
              <a:gd name="connsiteY4" fmla="*/ 5671476 h 5671476"/>
              <a:gd name="connsiteX5" fmla="*/ 1061371 w 6917563"/>
              <a:gd name="connsiteY5" fmla="*/ 5665538 h 5671476"/>
              <a:gd name="connsiteX6" fmla="*/ 3982 w 6917563"/>
              <a:gd name="connsiteY6" fmla="*/ 3835865 h 5671476"/>
              <a:gd name="connsiteX0" fmla="*/ 998 w 6917905"/>
              <a:gd name="connsiteY0" fmla="*/ 3862276 h 5671476"/>
              <a:gd name="connsiteX1" fmla="*/ 1763 w 6917905"/>
              <a:gd name="connsiteY1" fmla="*/ 0 h 5671476"/>
              <a:gd name="connsiteX2" fmla="*/ 6915259 w 6917905"/>
              <a:gd name="connsiteY2" fmla="*/ 615 h 5671476"/>
              <a:gd name="connsiteX3" fmla="*/ 6917905 w 6917905"/>
              <a:gd name="connsiteY3" fmla="*/ 3435219 h 5671476"/>
              <a:gd name="connsiteX4" fmla="*/ 5614842 w 6917905"/>
              <a:gd name="connsiteY4" fmla="*/ 5671476 h 5671476"/>
              <a:gd name="connsiteX5" fmla="*/ 1061713 w 6917905"/>
              <a:gd name="connsiteY5" fmla="*/ 5665538 h 5671476"/>
              <a:gd name="connsiteX6" fmla="*/ 998 w 6917905"/>
              <a:gd name="connsiteY6" fmla="*/ 3862276 h 5671476"/>
              <a:gd name="connsiteX0" fmla="*/ 998 w 6917905"/>
              <a:gd name="connsiteY0" fmla="*/ 3862276 h 5671476"/>
              <a:gd name="connsiteX1" fmla="*/ 1763 w 6917905"/>
              <a:gd name="connsiteY1" fmla="*/ 0 h 5671476"/>
              <a:gd name="connsiteX2" fmla="*/ 6915259 w 6917905"/>
              <a:gd name="connsiteY2" fmla="*/ 615 h 5671476"/>
              <a:gd name="connsiteX3" fmla="*/ 6917905 w 6917905"/>
              <a:gd name="connsiteY3" fmla="*/ 3435219 h 5671476"/>
              <a:gd name="connsiteX4" fmla="*/ 5614842 w 6917905"/>
              <a:gd name="connsiteY4" fmla="*/ 5671476 h 5671476"/>
              <a:gd name="connsiteX5" fmla="*/ 1045081 w 6917905"/>
              <a:gd name="connsiteY5" fmla="*/ 5668839 h 5671476"/>
              <a:gd name="connsiteX6" fmla="*/ 998 w 6917905"/>
              <a:gd name="connsiteY6" fmla="*/ 3862276 h 5671476"/>
              <a:gd name="connsiteX0" fmla="*/ 998 w 6917905"/>
              <a:gd name="connsiteY0" fmla="*/ 3862276 h 5668839"/>
              <a:gd name="connsiteX1" fmla="*/ 1763 w 6917905"/>
              <a:gd name="connsiteY1" fmla="*/ 0 h 5668839"/>
              <a:gd name="connsiteX2" fmla="*/ 6915259 w 6917905"/>
              <a:gd name="connsiteY2" fmla="*/ 615 h 5668839"/>
              <a:gd name="connsiteX3" fmla="*/ 6917905 w 6917905"/>
              <a:gd name="connsiteY3" fmla="*/ 3435219 h 5668839"/>
              <a:gd name="connsiteX4" fmla="*/ 5511718 w 6917905"/>
              <a:gd name="connsiteY4" fmla="*/ 5588948 h 5668839"/>
              <a:gd name="connsiteX5" fmla="*/ 1045081 w 6917905"/>
              <a:gd name="connsiteY5" fmla="*/ 5668839 h 5668839"/>
              <a:gd name="connsiteX6" fmla="*/ 998 w 6917905"/>
              <a:gd name="connsiteY6" fmla="*/ 3862276 h 5668839"/>
              <a:gd name="connsiteX0" fmla="*/ 998 w 6917905"/>
              <a:gd name="connsiteY0" fmla="*/ 3862276 h 5674780"/>
              <a:gd name="connsiteX1" fmla="*/ 1763 w 6917905"/>
              <a:gd name="connsiteY1" fmla="*/ 0 h 5674780"/>
              <a:gd name="connsiteX2" fmla="*/ 6915259 w 6917905"/>
              <a:gd name="connsiteY2" fmla="*/ 615 h 5674780"/>
              <a:gd name="connsiteX3" fmla="*/ 6917905 w 6917905"/>
              <a:gd name="connsiteY3" fmla="*/ 3435219 h 5674780"/>
              <a:gd name="connsiteX4" fmla="*/ 5614843 w 6917905"/>
              <a:gd name="connsiteY4" fmla="*/ 5674780 h 5674780"/>
              <a:gd name="connsiteX5" fmla="*/ 1045081 w 6917905"/>
              <a:gd name="connsiteY5" fmla="*/ 5668839 h 5674780"/>
              <a:gd name="connsiteX6" fmla="*/ 998 w 6917905"/>
              <a:gd name="connsiteY6" fmla="*/ 3862276 h 5674780"/>
              <a:gd name="connsiteX0" fmla="*/ 998 w 6917905"/>
              <a:gd name="connsiteY0" fmla="*/ 3862276 h 5668839"/>
              <a:gd name="connsiteX1" fmla="*/ 1763 w 6917905"/>
              <a:gd name="connsiteY1" fmla="*/ 0 h 5668839"/>
              <a:gd name="connsiteX2" fmla="*/ 6915259 w 6917905"/>
              <a:gd name="connsiteY2" fmla="*/ 615 h 5668839"/>
              <a:gd name="connsiteX3" fmla="*/ 6917905 w 6917905"/>
              <a:gd name="connsiteY3" fmla="*/ 3435219 h 5668839"/>
              <a:gd name="connsiteX4" fmla="*/ 5608190 w 6917905"/>
              <a:gd name="connsiteY4" fmla="*/ 5645070 h 5668839"/>
              <a:gd name="connsiteX5" fmla="*/ 1045081 w 6917905"/>
              <a:gd name="connsiteY5" fmla="*/ 5668839 h 5668839"/>
              <a:gd name="connsiteX6" fmla="*/ 998 w 6917905"/>
              <a:gd name="connsiteY6" fmla="*/ 3862276 h 5668839"/>
              <a:gd name="connsiteX0" fmla="*/ 998 w 6917905"/>
              <a:gd name="connsiteY0" fmla="*/ 3862276 h 5671482"/>
              <a:gd name="connsiteX1" fmla="*/ 1763 w 6917905"/>
              <a:gd name="connsiteY1" fmla="*/ 0 h 5671482"/>
              <a:gd name="connsiteX2" fmla="*/ 6915259 w 6917905"/>
              <a:gd name="connsiteY2" fmla="*/ 615 h 5671482"/>
              <a:gd name="connsiteX3" fmla="*/ 6917905 w 6917905"/>
              <a:gd name="connsiteY3" fmla="*/ 3435219 h 5671482"/>
              <a:gd name="connsiteX4" fmla="*/ 5614844 w 6917905"/>
              <a:gd name="connsiteY4" fmla="*/ 5671482 h 5671482"/>
              <a:gd name="connsiteX5" fmla="*/ 1045081 w 6917905"/>
              <a:gd name="connsiteY5" fmla="*/ 5668839 h 5671482"/>
              <a:gd name="connsiteX6" fmla="*/ 998 w 6917905"/>
              <a:gd name="connsiteY6" fmla="*/ 3862276 h 5671482"/>
              <a:gd name="connsiteX0" fmla="*/ 998 w 6917905"/>
              <a:gd name="connsiteY0" fmla="*/ 3862276 h 5671482"/>
              <a:gd name="connsiteX1" fmla="*/ 1763 w 6917905"/>
              <a:gd name="connsiteY1" fmla="*/ 0 h 5671482"/>
              <a:gd name="connsiteX2" fmla="*/ 6915259 w 6917905"/>
              <a:gd name="connsiteY2" fmla="*/ 615 h 5671482"/>
              <a:gd name="connsiteX3" fmla="*/ 6917905 w 6917905"/>
              <a:gd name="connsiteY3" fmla="*/ 3435219 h 5671482"/>
              <a:gd name="connsiteX4" fmla="*/ 5614844 w 6917905"/>
              <a:gd name="connsiteY4" fmla="*/ 5671482 h 5671482"/>
              <a:gd name="connsiteX5" fmla="*/ 1038428 w 6917905"/>
              <a:gd name="connsiteY5" fmla="*/ 5668839 h 5671482"/>
              <a:gd name="connsiteX6" fmla="*/ 998 w 6917905"/>
              <a:gd name="connsiteY6" fmla="*/ 3862276 h 56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17905" h="5671482">
                <a:moveTo>
                  <a:pt x="998" y="3862276"/>
                </a:moveTo>
                <a:cubicBezTo>
                  <a:pt x="6784" y="2580785"/>
                  <a:pt x="-4023" y="1281491"/>
                  <a:pt x="1763" y="0"/>
                </a:cubicBezTo>
                <a:lnTo>
                  <a:pt x="6915259" y="615"/>
                </a:lnTo>
                <a:lnTo>
                  <a:pt x="6917905" y="3435219"/>
                </a:lnTo>
                <a:lnTo>
                  <a:pt x="5614844" y="5671482"/>
                </a:lnTo>
                <a:lnTo>
                  <a:pt x="1038428" y="5668839"/>
                </a:lnTo>
                <a:lnTo>
                  <a:pt x="998" y="3862276"/>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Picture Placeholder 16">
            <a:extLst>
              <a:ext uri="{FF2B5EF4-FFF2-40B4-BE49-F238E27FC236}">
                <a16:creationId xmlns:a16="http://schemas.microsoft.com/office/drawing/2014/main" id="{05B32A22-FAFC-364D-99CB-B22D6ABBBFB9}"/>
              </a:ext>
            </a:extLst>
          </p:cNvPr>
          <p:cNvSpPr>
            <a:spLocks noGrp="1"/>
          </p:cNvSpPr>
          <p:nvPr>
            <p:ph type="pic" sz="quarter" idx="15" hasCustomPrompt="1"/>
          </p:nvPr>
        </p:nvSpPr>
        <p:spPr>
          <a:xfrm>
            <a:off x="3302000" y="-3175"/>
            <a:ext cx="8890000" cy="6861175"/>
          </a:xfrm>
          <a:custGeom>
            <a:avLst/>
            <a:gdLst>
              <a:gd name="connsiteX0" fmla="*/ 0 w 8890000"/>
              <a:gd name="connsiteY0" fmla="*/ 0 h 6861175"/>
              <a:gd name="connsiteX1" fmla="*/ 8890000 w 8890000"/>
              <a:gd name="connsiteY1" fmla="*/ 0 h 6861175"/>
              <a:gd name="connsiteX2" fmla="*/ 8890000 w 8890000"/>
              <a:gd name="connsiteY2" fmla="*/ 6861175 h 6861175"/>
              <a:gd name="connsiteX3" fmla="*/ 561739 w 8890000"/>
              <a:gd name="connsiteY3" fmla="*/ 6861175 h 6861175"/>
              <a:gd name="connsiteX4" fmla="*/ 2362512 w 8890000"/>
              <a:gd name="connsiteY4" fmla="*/ 5834990 h 6861175"/>
              <a:gd name="connsiteX5" fmla="*/ 2365155 w 8890000"/>
              <a:gd name="connsiteY5" fmla="*/ 1293624 h 6861175"/>
              <a:gd name="connsiteX6" fmla="*/ 128892 w 8890000"/>
              <a:gd name="connsiteY6" fmla="*/ 543 h 6861175"/>
              <a:gd name="connsiteX7" fmla="*/ 0 w 8890000"/>
              <a:gd name="connsiteY7" fmla="*/ 642 h 6861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90000" h="6861175">
                <a:moveTo>
                  <a:pt x="0" y="0"/>
                </a:moveTo>
                <a:lnTo>
                  <a:pt x="8890000" y="0"/>
                </a:lnTo>
                <a:lnTo>
                  <a:pt x="8890000" y="6861175"/>
                </a:lnTo>
                <a:lnTo>
                  <a:pt x="561739" y="6861175"/>
                </a:lnTo>
                <a:lnTo>
                  <a:pt x="2362512" y="5834990"/>
                </a:lnTo>
                <a:lnTo>
                  <a:pt x="2365155" y="1293624"/>
                </a:lnTo>
                <a:lnTo>
                  <a:pt x="128892" y="543"/>
                </a:lnTo>
                <a:lnTo>
                  <a:pt x="0" y="642"/>
                </a:lnTo>
                <a:close/>
              </a:path>
            </a:pathLst>
          </a:custGeom>
        </p:spPr>
        <p:txBody>
          <a:bodyPr wrap="square" lIns="2160000" tIns="720000" rIns="1080000" bIns="2880000" anchor="ctr">
            <a:noAutofit/>
          </a:bodyPr>
          <a:lstStyle>
            <a:lvl1pPr algn="ctr">
              <a:buNone/>
              <a:defRPr/>
            </a:lvl1pPr>
          </a:lstStyle>
          <a:p>
            <a:r>
              <a:rPr lang="en-GB" dirty="0"/>
              <a:t>Click on icon to insert image (include Alt Text)</a:t>
            </a:r>
          </a:p>
        </p:txBody>
      </p:sp>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612000" y="516181"/>
            <a:ext cx="8651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612775" y="2519999"/>
            <a:ext cx="4428148" cy="3001565"/>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text across multiple lines, keep to max 3 or 4 lines</a:t>
            </a: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4" name="Text Placeholder 3">
            <a:extLst>
              <a:ext uri="{FF2B5EF4-FFF2-40B4-BE49-F238E27FC236}">
                <a16:creationId xmlns:a16="http://schemas.microsoft.com/office/drawing/2014/main" id="{F33A0CEB-1ADA-CA42-8099-765250B64F2E}"/>
              </a:ext>
            </a:extLst>
          </p:cNvPr>
          <p:cNvSpPr>
            <a:spLocks noGrp="1"/>
          </p:cNvSpPr>
          <p:nvPr>
            <p:ph type="body" sz="quarter" idx="16" hasCustomPrompt="1"/>
          </p:nvPr>
        </p:nvSpPr>
        <p:spPr>
          <a:xfrm>
            <a:off x="612775" y="604838"/>
            <a:ext cx="3217820" cy="508000"/>
          </a:xfrm>
        </p:spPr>
        <p:txBody>
          <a:bodyPr lIns="0" tIns="0" rIns="0" bIns="0"/>
          <a:lstStyle>
            <a:lvl1pPr>
              <a:buNone/>
              <a:defRPr sz="2400" b="1">
                <a:solidFill>
                  <a:schemeClr val="tx1"/>
                </a:solidFill>
              </a:defRPr>
            </a:lvl1pPr>
          </a:lstStyle>
          <a:p>
            <a:pPr lvl="0"/>
            <a:r>
              <a:rPr lang="en-GB" dirty="0"/>
              <a:t>Heading label</a:t>
            </a:r>
          </a:p>
        </p:txBody>
      </p:sp>
      <p:cxnSp>
        <p:nvCxnSpPr>
          <p:cNvPr id="13" name="Straight Connector 12">
            <a:extLst>
              <a:ext uri="{FF2B5EF4-FFF2-40B4-BE49-F238E27FC236}">
                <a16:creationId xmlns:a16="http://schemas.microsoft.com/office/drawing/2014/main" id="{58C04BB5-DA9D-6B4F-AB15-7CE8B20A86C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Icon&#10;&#10;Description automatically generated with medium confidence">
            <a:extLst>
              <a:ext uri="{FF2B5EF4-FFF2-40B4-BE49-F238E27FC236}">
                <a16:creationId xmlns:a16="http://schemas.microsoft.com/office/drawing/2014/main" id="{8C795D9F-C1A8-B44F-81AF-76A2B680F979}"/>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28262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4" name="Hexagon 3">
            <a:extLst>
              <a:ext uri="{FF2B5EF4-FFF2-40B4-BE49-F238E27FC236}">
                <a16:creationId xmlns:a16="http://schemas.microsoft.com/office/drawing/2014/main" id="{02B2AFD7-4763-4945-98B2-A61CB49D6A22}"/>
              </a:ext>
            </a:extLst>
          </p:cNvPr>
          <p:cNvSpPr/>
          <p:nvPr userDrawn="1"/>
        </p:nvSpPr>
        <p:spPr>
          <a:xfrm rot="5400000">
            <a:off x="5926744" y="595440"/>
            <a:ext cx="6866053" cy="5669837"/>
          </a:xfrm>
          <a:custGeom>
            <a:avLst/>
            <a:gdLst>
              <a:gd name="connsiteX0" fmla="*/ 0 w 7261412"/>
              <a:gd name="connsiteY0" fmla="*/ 3059206 h 6118412"/>
              <a:gd name="connsiteX1" fmla="*/ 1005194 w 7261412"/>
              <a:gd name="connsiteY1" fmla="*/ 1 h 6118412"/>
              <a:gd name="connsiteX2" fmla="*/ 6256218 w 7261412"/>
              <a:gd name="connsiteY2" fmla="*/ 1 h 6118412"/>
              <a:gd name="connsiteX3" fmla="*/ 7261412 w 7261412"/>
              <a:gd name="connsiteY3" fmla="*/ 3059206 h 6118412"/>
              <a:gd name="connsiteX4" fmla="*/ 6256218 w 7261412"/>
              <a:gd name="connsiteY4" fmla="*/ 6118411 h 6118412"/>
              <a:gd name="connsiteX5" fmla="*/ 1005194 w 7261412"/>
              <a:gd name="connsiteY5" fmla="*/ 6118411 h 6118412"/>
              <a:gd name="connsiteX6" fmla="*/ 0 w 7261412"/>
              <a:gd name="connsiteY6" fmla="*/ 3059206 h 6118412"/>
              <a:gd name="connsiteX0" fmla="*/ 0 w 7267350"/>
              <a:gd name="connsiteY0" fmla="*/ 3059205 h 6118410"/>
              <a:gd name="connsiteX1" fmla="*/ 1005194 w 7267350"/>
              <a:gd name="connsiteY1" fmla="*/ 0 h 6118410"/>
              <a:gd name="connsiteX2" fmla="*/ 6256218 w 7267350"/>
              <a:gd name="connsiteY2" fmla="*/ 0 h 6118410"/>
              <a:gd name="connsiteX3" fmla="*/ 7267350 w 7267350"/>
              <a:gd name="connsiteY3" fmla="*/ 4341740 h 6118410"/>
              <a:gd name="connsiteX4" fmla="*/ 6256218 w 7267350"/>
              <a:gd name="connsiteY4" fmla="*/ 6118410 h 6118410"/>
              <a:gd name="connsiteX5" fmla="*/ 1005194 w 7267350"/>
              <a:gd name="connsiteY5" fmla="*/ 6118410 h 6118410"/>
              <a:gd name="connsiteX6" fmla="*/ 0 w 7267350"/>
              <a:gd name="connsiteY6" fmla="*/ 3059205 h 6118410"/>
              <a:gd name="connsiteX0" fmla="*/ 0 w 7277496"/>
              <a:gd name="connsiteY0" fmla="*/ 3059205 h 6118410"/>
              <a:gd name="connsiteX1" fmla="*/ 1005194 w 7277496"/>
              <a:gd name="connsiteY1" fmla="*/ 0 h 6118410"/>
              <a:gd name="connsiteX2" fmla="*/ 7277496 w 7277496"/>
              <a:gd name="connsiteY2" fmla="*/ 457200 h 6118410"/>
              <a:gd name="connsiteX3" fmla="*/ 7267350 w 7277496"/>
              <a:gd name="connsiteY3" fmla="*/ 4341740 h 6118410"/>
              <a:gd name="connsiteX4" fmla="*/ 6256218 w 7277496"/>
              <a:gd name="connsiteY4" fmla="*/ 6118410 h 6118410"/>
              <a:gd name="connsiteX5" fmla="*/ 1005194 w 7277496"/>
              <a:gd name="connsiteY5" fmla="*/ 6118410 h 6118410"/>
              <a:gd name="connsiteX6" fmla="*/ 0 w 7277496"/>
              <a:gd name="connsiteY6" fmla="*/ 3059205 h 6118410"/>
              <a:gd name="connsiteX0" fmla="*/ 0 w 7277496"/>
              <a:gd name="connsiteY0" fmla="*/ 2607943 h 5667148"/>
              <a:gd name="connsiteX1" fmla="*/ 405490 w 7277496"/>
              <a:gd name="connsiteY1" fmla="*/ 0 h 5667148"/>
              <a:gd name="connsiteX2" fmla="*/ 7277496 w 7277496"/>
              <a:gd name="connsiteY2" fmla="*/ 5938 h 5667148"/>
              <a:gd name="connsiteX3" fmla="*/ 7267350 w 7277496"/>
              <a:gd name="connsiteY3" fmla="*/ 3890478 h 5667148"/>
              <a:gd name="connsiteX4" fmla="*/ 6256218 w 7277496"/>
              <a:gd name="connsiteY4" fmla="*/ 5667148 h 5667148"/>
              <a:gd name="connsiteX5" fmla="*/ 1005194 w 7277496"/>
              <a:gd name="connsiteY5" fmla="*/ 5667148 h 5667148"/>
              <a:gd name="connsiteX6" fmla="*/ 0 w 7277496"/>
              <a:gd name="connsiteY6" fmla="*/ 2607943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599704 w 6872006"/>
              <a:gd name="connsiteY5" fmla="*/ 5667148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176088 w 6872006"/>
              <a:gd name="connsiteY0" fmla="*/ 3346088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176088 w 6872006"/>
              <a:gd name="connsiteY6" fmla="*/ 3346088 h 5667148"/>
              <a:gd name="connsiteX0" fmla="*/ 0 w 6874673"/>
              <a:gd name="connsiteY0" fmla="*/ 3469841 h 5667148"/>
              <a:gd name="connsiteX1" fmla="*/ 2667 w 6874673"/>
              <a:gd name="connsiteY1" fmla="*/ 0 h 5667148"/>
              <a:gd name="connsiteX2" fmla="*/ 6874673 w 6874673"/>
              <a:gd name="connsiteY2" fmla="*/ 5938 h 5667148"/>
              <a:gd name="connsiteX3" fmla="*/ 6864527 w 6874673"/>
              <a:gd name="connsiteY3" fmla="*/ 3890478 h 5667148"/>
              <a:gd name="connsiteX4" fmla="*/ 5863020 w 6874673"/>
              <a:gd name="connsiteY4" fmla="*/ 5667148 h 5667148"/>
              <a:gd name="connsiteX5" fmla="*/ 1303015 w 6874673"/>
              <a:gd name="connsiteY5" fmla="*/ 5661210 h 5667148"/>
              <a:gd name="connsiteX6" fmla="*/ 0 w 6874673"/>
              <a:gd name="connsiteY6" fmla="*/ 3469841 h 5667148"/>
              <a:gd name="connsiteX0" fmla="*/ 0 w 6864527"/>
              <a:gd name="connsiteY0" fmla="*/ 3469841 h 5667148"/>
              <a:gd name="connsiteX1" fmla="*/ 2667 w 6864527"/>
              <a:gd name="connsiteY1" fmla="*/ 0 h 5667148"/>
              <a:gd name="connsiteX2" fmla="*/ 6809978 w 6864527"/>
              <a:gd name="connsiteY2" fmla="*/ 87889 h 5667148"/>
              <a:gd name="connsiteX3" fmla="*/ 6864527 w 6864527"/>
              <a:gd name="connsiteY3" fmla="*/ 3890478 h 5667148"/>
              <a:gd name="connsiteX4" fmla="*/ 5863020 w 6864527"/>
              <a:gd name="connsiteY4" fmla="*/ 5667148 h 5667148"/>
              <a:gd name="connsiteX5" fmla="*/ 1303015 w 6864527"/>
              <a:gd name="connsiteY5" fmla="*/ 5661210 h 5667148"/>
              <a:gd name="connsiteX6" fmla="*/ 0 w 6864527"/>
              <a:gd name="connsiteY6" fmla="*/ 3469841 h 5667148"/>
              <a:gd name="connsiteX0" fmla="*/ 0 w 6866053"/>
              <a:gd name="connsiteY0" fmla="*/ 3472530 h 5669837"/>
              <a:gd name="connsiteX1" fmla="*/ 2667 w 6866053"/>
              <a:gd name="connsiteY1" fmla="*/ 2689 h 5669837"/>
              <a:gd name="connsiteX2" fmla="*/ 6866053 w 6866053"/>
              <a:gd name="connsiteY2" fmla="*/ 0 h 5669837"/>
              <a:gd name="connsiteX3" fmla="*/ 6864527 w 6866053"/>
              <a:gd name="connsiteY3" fmla="*/ 3893167 h 5669837"/>
              <a:gd name="connsiteX4" fmla="*/ 5863020 w 6866053"/>
              <a:gd name="connsiteY4" fmla="*/ 5669837 h 5669837"/>
              <a:gd name="connsiteX5" fmla="*/ 1303015 w 6866053"/>
              <a:gd name="connsiteY5" fmla="*/ 5663899 h 5669837"/>
              <a:gd name="connsiteX6" fmla="*/ 0 w 6866053"/>
              <a:gd name="connsiteY6" fmla="*/ 3472530 h 56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6053" h="5669837">
                <a:moveTo>
                  <a:pt x="0" y="3472530"/>
                </a:moveTo>
                <a:lnTo>
                  <a:pt x="2667" y="2689"/>
                </a:lnTo>
                <a:lnTo>
                  <a:pt x="6866053" y="0"/>
                </a:lnTo>
                <a:cubicBezTo>
                  <a:pt x="6865544" y="1297722"/>
                  <a:pt x="6865036" y="2595445"/>
                  <a:pt x="6864527" y="3893167"/>
                </a:cubicBezTo>
                <a:lnTo>
                  <a:pt x="5863020" y="5669837"/>
                </a:lnTo>
                <a:lnTo>
                  <a:pt x="1303015" y="5663899"/>
                </a:lnTo>
                <a:lnTo>
                  <a:pt x="0" y="34725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FDB5F59B-0C3D-DF40-B199-A44391FFF98F}"/>
              </a:ext>
            </a:extLst>
          </p:cNvPr>
          <p:cNvCxnSpPr/>
          <p:nvPr userDrawn="1"/>
        </p:nvCxnSpPr>
        <p:spPr>
          <a:xfrm>
            <a:off x="10724056" y="516181"/>
            <a:ext cx="8651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14" name="Text Placeholder 3">
            <a:extLst>
              <a:ext uri="{FF2B5EF4-FFF2-40B4-BE49-F238E27FC236}">
                <a16:creationId xmlns:a16="http://schemas.microsoft.com/office/drawing/2014/main" id="{5D2FB892-A0F4-4B49-946B-F27A170AFB4E}"/>
              </a:ext>
            </a:extLst>
          </p:cNvPr>
          <p:cNvSpPr>
            <a:spLocks noGrp="1"/>
          </p:cNvSpPr>
          <p:nvPr>
            <p:ph type="body" sz="quarter" idx="16" hasCustomPrompt="1"/>
          </p:nvPr>
        </p:nvSpPr>
        <p:spPr>
          <a:xfrm>
            <a:off x="8412933" y="612000"/>
            <a:ext cx="3217820" cy="508000"/>
          </a:xfrm>
        </p:spPr>
        <p:txBody>
          <a:bodyPr lIns="0" tIns="0" rIns="0" bIns="0"/>
          <a:lstStyle>
            <a:lvl1pPr algn="r">
              <a:buNone/>
              <a:defRPr sz="2400" b="1">
                <a:solidFill>
                  <a:schemeClr val="tx1"/>
                </a:solidFill>
              </a:defRPr>
            </a:lvl1pPr>
          </a:lstStyle>
          <a:p>
            <a:pPr lvl="0"/>
            <a:r>
              <a:rPr lang="en-GB" dirty="0"/>
              <a:t>Heading label</a:t>
            </a:r>
          </a:p>
        </p:txBody>
      </p:sp>
      <p:sp>
        <p:nvSpPr>
          <p:cNvPr id="15" name="Text Placeholder 7">
            <a:extLst>
              <a:ext uri="{FF2B5EF4-FFF2-40B4-BE49-F238E27FC236}">
                <a16:creationId xmlns:a16="http://schemas.microsoft.com/office/drawing/2014/main" id="{BC3F5774-42F5-8F4D-BDAC-F15EC1784EEC}"/>
              </a:ext>
            </a:extLst>
          </p:cNvPr>
          <p:cNvSpPr>
            <a:spLocks noGrp="1"/>
          </p:cNvSpPr>
          <p:nvPr>
            <p:ph type="body" sz="quarter" idx="14" hasCustomPrompt="1"/>
          </p:nvPr>
        </p:nvSpPr>
        <p:spPr>
          <a:xfrm>
            <a:off x="7202605" y="2358345"/>
            <a:ext cx="4428148" cy="3001565"/>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text across multiple lines, keep to max 3 or 4 lines</a:t>
            </a:r>
          </a:p>
        </p:txBody>
      </p:sp>
      <p:sp>
        <p:nvSpPr>
          <p:cNvPr id="11" name="Picture Placeholder 20">
            <a:extLst>
              <a:ext uri="{FF2B5EF4-FFF2-40B4-BE49-F238E27FC236}">
                <a16:creationId xmlns:a16="http://schemas.microsoft.com/office/drawing/2014/main" id="{021F5C52-2CE2-094A-8FAA-3C5C8B0D874B}"/>
              </a:ext>
            </a:extLst>
          </p:cNvPr>
          <p:cNvSpPr>
            <a:spLocks noGrp="1"/>
          </p:cNvSpPr>
          <p:nvPr>
            <p:ph type="pic" sz="quarter" idx="15" hasCustomPrompt="1"/>
          </p:nvPr>
        </p:nvSpPr>
        <p:spPr>
          <a:xfrm>
            <a:off x="0" y="0"/>
            <a:ext cx="8729034" cy="6858000"/>
          </a:xfrm>
          <a:custGeom>
            <a:avLst/>
            <a:gdLst>
              <a:gd name="connsiteX0" fmla="*/ 0 w 11328400"/>
              <a:gd name="connsiteY0" fmla="*/ 0 h 6858000"/>
              <a:gd name="connsiteX1" fmla="*/ 11328400 w 11328400"/>
              <a:gd name="connsiteY1" fmla="*/ 0 h 6858000"/>
              <a:gd name="connsiteX2" fmla="*/ 11328400 w 11328400"/>
              <a:gd name="connsiteY2" fmla="*/ 1050 h 6858000"/>
              <a:gd name="connsiteX3" fmla="*/ 8729034 w 11328400"/>
              <a:gd name="connsiteY3" fmla="*/ 4209 h 6858000"/>
              <a:gd name="connsiteX4" fmla="*/ 6530790 w 11328400"/>
              <a:gd name="connsiteY4" fmla="*/ 1300348 h 6858000"/>
              <a:gd name="connsiteX5" fmla="*/ 6524852 w 11328400"/>
              <a:gd name="connsiteY5" fmla="*/ 5860353 h 6858000"/>
              <a:gd name="connsiteX6" fmla="*/ 8294675 w 11328400"/>
              <a:gd name="connsiteY6" fmla="*/ 6858000 h 6858000"/>
              <a:gd name="connsiteX7" fmla="*/ 0 w 11328400"/>
              <a:gd name="connsiteY7" fmla="*/ 6858000 h 6858000"/>
              <a:gd name="connsiteX0" fmla="*/ 0 w 11328400"/>
              <a:gd name="connsiteY0" fmla="*/ 102078 h 6960078"/>
              <a:gd name="connsiteX1" fmla="*/ 11328400 w 11328400"/>
              <a:gd name="connsiteY1" fmla="*/ 102078 h 6960078"/>
              <a:gd name="connsiteX2" fmla="*/ 8963335 w 11328400"/>
              <a:gd name="connsiteY2" fmla="*/ 0 h 6960078"/>
              <a:gd name="connsiteX3" fmla="*/ 8729034 w 11328400"/>
              <a:gd name="connsiteY3" fmla="*/ 106287 h 6960078"/>
              <a:gd name="connsiteX4" fmla="*/ 6530790 w 11328400"/>
              <a:gd name="connsiteY4" fmla="*/ 1402426 h 6960078"/>
              <a:gd name="connsiteX5" fmla="*/ 6524852 w 11328400"/>
              <a:gd name="connsiteY5" fmla="*/ 5962431 h 6960078"/>
              <a:gd name="connsiteX6" fmla="*/ 8294675 w 11328400"/>
              <a:gd name="connsiteY6" fmla="*/ 6960078 h 6960078"/>
              <a:gd name="connsiteX7" fmla="*/ 0 w 11328400"/>
              <a:gd name="connsiteY7" fmla="*/ 6960078 h 6960078"/>
              <a:gd name="connsiteX8" fmla="*/ 0 w 11328400"/>
              <a:gd name="connsiteY8" fmla="*/ 102078 h 6960078"/>
              <a:gd name="connsiteX0" fmla="*/ 0 w 9877735"/>
              <a:gd name="connsiteY0" fmla="*/ 102078 h 6960078"/>
              <a:gd name="connsiteX1" fmla="*/ 9877735 w 9877735"/>
              <a:gd name="connsiteY1" fmla="*/ 60827 h 6960078"/>
              <a:gd name="connsiteX2" fmla="*/ 8963335 w 9877735"/>
              <a:gd name="connsiteY2" fmla="*/ 0 h 6960078"/>
              <a:gd name="connsiteX3" fmla="*/ 8729034 w 9877735"/>
              <a:gd name="connsiteY3" fmla="*/ 106287 h 6960078"/>
              <a:gd name="connsiteX4" fmla="*/ 6530790 w 9877735"/>
              <a:gd name="connsiteY4" fmla="*/ 1402426 h 6960078"/>
              <a:gd name="connsiteX5" fmla="*/ 6524852 w 9877735"/>
              <a:gd name="connsiteY5" fmla="*/ 5962431 h 6960078"/>
              <a:gd name="connsiteX6" fmla="*/ 8294675 w 9877735"/>
              <a:gd name="connsiteY6" fmla="*/ 6960078 h 6960078"/>
              <a:gd name="connsiteX7" fmla="*/ 0 w 9877735"/>
              <a:gd name="connsiteY7" fmla="*/ 6960078 h 6960078"/>
              <a:gd name="connsiteX8" fmla="*/ 0 w 9877735"/>
              <a:gd name="connsiteY8" fmla="*/ 102078 h 6960078"/>
              <a:gd name="connsiteX0" fmla="*/ 0 w 8963335"/>
              <a:gd name="connsiteY0" fmla="*/ 102078 h 6960078"/>
              <a:gd name="connsiteX1" fmla="*/ 8502698 w 8963335"/>
              <a:gd name="connsiteY1" fmla="*/ 88328 h 6960078"/>
              <a:gd name="connsiteX2" fmla="*/ 8963335 w 8963335"/>
              <a:gd name="connsiteY2" fmla="*/ 0 h 6960078"/>
              <a:gd name="connsiteX3" fmla="*/ 8729034 w 8963335"/>
              <a:gd name="connsiteY3" fmla="*/ 106287 h 6960078"/>
              <a:gd name="connsiteX4" fmla="*/ 6530790 w 8963335"/>
              <a:gd name="connsiteY4" fmla="*/ 1402426 h 6960078"/>
              <a:gd name="connsiteX5" fmla="*/ 6524852 w 8963335"/>
              <a:gd name="connsiteY5" fmla="*/ 5962431 h 6960078"/>
              <a:gd name="connsiteX6" fmla="*/ 8294675 w 8963335"/>
              <a:gd name="connsiteY6" fmla="*/ 6960078 h 6960078"/>
              <a:gd name="connsiteX7" fmla="*/ 0 w 8963335"/>
              <a:gd name="connsiteY7" fmla="*/ 6960078 h 6960078"/>
              <a:gd name="connsiteX8" fmla="*/ 0 w 8963335"/>
              <a:gd name="connsiteY8" fmla="*/ 102078 h 6960078"/>
              <a:gd name="connsiteX0" fmla="*/ 0 w 9073338"/>
              <a:gd name="connsiteY0" fmla="*/ 157080 h 7015080"/>
              <a:gd name="connsiteX1" fmla="*/ 8502698 w 9073338"/>
              <a:gd name="connsiteY1" fmla="*/ 143330 h 7015080"/>
              <a:gd name="connsiteX2" fmla="*/ 9073338 w 9073338"/>
              <a:gd name="connsiteY2" fmla="*/ 0 h 7015080"/>
              <a:gd name="connsiteX3" fmla="*/ 8729034 w 9073338"/>
              <a:gd name="connsiteY3" fmla="*/ 161289 h 7015080"/>
              <a:gd name="connsiteX4" fmla="*/ 6530790 w 9073338"/>
              <a:gd name="connsiteY4" fmla="*/ 1457428 h 7015080"/>
              <a:gd name="connsiteX5" fmla="*/ 6524852 w 9073338"/>
              <a:gd name="connsiteY5" fmla="*/ 6017433 h 7015080"/>
              <a:gd name="connsiteX6" fmla="*/ 8294675 w 9073338"/>
              <a:gd name="connsiteY6" fmla="*/ 7015080 h 7015080"/>
              <a:gd name="connsiteX7" fmla="*/ 0 w 9073338"/>
              <a:gd name="connsiteY7" fmla="*/ 7015080 h 7015080"/>
              <a:gd name="connsiteX8" fmla="*/ 0 w 9073338"/>
              <a:gd name="connsiteY8" fmla="*/ 157080 h 7015080"/>
              <a:gd name="connsiteX0" fmla="*/ 0 w 8729034"/>
              <a:gd name="connsiteY0" fmla="*/ 13750 h 6871750"/>
              <a:gd name="connsiteX1" fmla="*/ 8502698 w 8729034"/>
              <a:gd name="connsiteY1" fmla="*/ 0 h 6871750"/>
              <a:gd name="connsiteX2" fmla="*/ 8729034 w 8729034"/>
              <a:gd name="connsiteY2" fmla="*/ 17959 h 6871750"/>
              <a:gd name="connsiteX3" fmla="*/ 6530790 w 8729034"/>
              <a:gd name="connsiteY3" fmla="*/ 1314098 h 6871750"/>
              <a:gd name="connsiteX4" fmla="*/ 6524852 w 8729034"/>
              <a:gd name="connsiteY4" fmla="*/ 5874103 h 6871750"/>
              <a:gd name="connsiteX5" fmla="*/ 8294675 w 8729034"/>
              <a:gd name="connsiteY5" fmla="*/ 6871750 h 6871750"/>
              <a:gd name="connsiteX6" fmla="*/ 0 w 8729034"/>
              <a:gd name="connsiteY6" fmla="*/ 6871750 h 6871750"/>
              <a:gd name="connsiteX7" fmla="*/ 0 w 8729034"/>
              <a:gd name="connsiteY7" fmla="*/ 13750 h 6871750"/>
              <a:gd name="connsiteX0" fmla="*/ 0 w 8729034"/>
              <a:gd name="connsiteY0" fmla="*/ 0 h 6858000"/>
              <a:gd name="connsiteX1" fmla="*/ 8729034 w 8729034"/>
              <a:gd name="connsiteY1" fmla="*/ 4209 h 6858000"/>
              <a:gd name="connsiteX2" fmla="*/ 6530790 w 8729034"/>
              <a:gd name="connsiteY2" fmla="*/ 1300348 h 6858000"/>
              <a:gd name="connsiteX3" fmla="*/ 6524852 w 8729034"/>
              <a:gd name="connsiteY3" fmla="*/ 5860353 h 6858000"/>
              <a:gd name="connsiteX4" fmla="*/ 8294675 w 8729034"/>
              <a:gd name="connsiteY4" fmla="*/ 6858000 h 6858000"/>
              <a:gd name="connsiteX5" fmla="*/ 0 w 8729034"/>
              <a:gd name="connsiteY5" fmla="*/ 6858000 h 6858000"/>
              <a:gd name="connsiteX6" fmla="*/ 0 w 8729034"/>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034" h="6858000">
                <a:moveTo>
                  <a:pt x="0" y="0"/>
                </a:moveTo>
                <a:lnTo>
                  <a:pt x="8729034" y="4209"/>
                </a:lnTo>
                <a:lnTo>
                  <a:pt x="6530790" y="1300348"/>
                </a:lnTo>
                <a:cubicBezTo>
                  <a:pt x="6528811" y="2820350"/>
                  <a:pt x="6526831" y="4340351"/>
                  <a:pt x="6524852" y="5860353"/>
                </a:cubicBezTo>
                <a:lnTo>
                  <a:pt x="8294675" y="6858000"/>
                </a:lnTo>
                <a:lnTo>
                  <a:pt x="0" y="6858000"/>
                </a:lnTo>
                <a:lnTo>
                  <a:pt x="0" y="0"/>
                </a:lnTo>
                <a:close/>
              </a:path>
            </a:pathLst>
          </a:custGeom>
        </p:spPr>
        <p:txBody>
          <a:bodyPr wrap="square" lIns="720000" tIns="1080000" rIns="2880000" bIns="2880000" anchor="ctr">
            <a:noAutofit/>
          </a:bodyPr>
          <a:lstStyle>
            <a:lvl1pPr marL="0" indent="0" algn="l">
              <a:buNone/>
              <a:defRPr/>
            </a:lvl1pPr>
          </a:lstStyle>
          <a:p>
            <a:r>
              <a:rPr lang="en-GB" dirty="0"/>
              <a:t>Click on icon to insert image (include Alt Text)</a:t>
            </a:r>
          </a:p>
        </p:txBody>
      </p:sp>
      <p:cxnSp>
        <p:nvCxnSpPr>
          <p:cNvPr id="17" name="Straight Connector 16">
            <a:extLst>
              <a:ext uri="{FF2B5EF4-FFF2-40B4-BE49-F238E27FC236}">
                <a16:creationId xmlns:a16="http://schemas.microsoft.com/office/drawing/2014/main" id="{027E4BE3-E42C-8244-A45B-E827863EFF29}"/>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57E530F0-478C-D742-82D7-BD35CB9F7D07}"/>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86551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Quote and image 5">
    <p:spTree>
      <p:nvGrpSpPr>
        <p:cNvPr id="1" name=""/>
        <p:cNvGrpSpPr/>
        <p:nvPr/>
      </p:nvGrpSpPr>
      <p:grpSpPr>
        <a:xfrm>
          <a:off x="0" y="0"/>
          <a:ext cx="0" cy="0"/>
          <a:chOff x="0" y="0"/>
          <a:chExt cx="0" cy="0"/>
        </a:xfrm>
      </p:grpSpPr>
      <p:sp>
        <p:nvSpPr>
          <p:cNvPr id="14" name="Hexagon 3">
            <a:extLst>
              <a:ext uri="{FF2B5EF4-FFF2-40B4-BE49-F238E27FC236}">
                <a16:creationId xmlns:a16="http://schemas.microsoft.com/office/drawing/2014/main" id="{15BF2317-F58F-4046-A84A-45857550CCA4}"/>
              </a:ext>
            </a:extLst>
          </p:cNvPr>
          <p:cNvSpPr/>
          <p:nvPr userDrawn="1"/>
        </p:nvSpPr>
        <p:spPr>
          <a:xfrm rot="5400000">
            <a:off x="5926744" y="595440"/>
            <a:ext cx="6866053" cy="5669837"/>
          </a:xfrm>
          <a:custGeom>
            <a:avLst/>
            <a:gdLst>
              <a:gd name="connsiteX0" fmla="*/ 0 w 7261412"/>
              <a:gd name="connsiteY0" fmla="*/ 3059206 h 6118412"/>
              <a:gd name="connsiteX1" fmla="*/ 1005194 w 7261412"/>
              <a:gd name="connsiteY1" fmla="*/ 1 h 6118412"/>
              <a:gd name="connsiteX2" fmla="*/ 6256218 w 7261412"/>
              <a:gd name="connsiteY2" fmla="*/ 1 h 6118412"/>
              <a:gd name="connsiteX3" fmla="*/ 7261412 w 7261412"/>
              <a:gd name="connsiteY3" fmla="*/ 3059206 h 6118412"/>
              <a:gd name="connsiteX4" fmla="*/ 6256218 w 7261412"/>
              <a:gd name="connsiteY4" fmla="*/ 6118411 h 6118412"/>
              <a:gd name="connsiteX5" fmla="*/ 1005194 w 7261412"/>
              <a:gd name="connsiteY5" fmla="*/ 6118411 h 6118412"/>
              <a:gd name="connsiteX6" fmla="*/ 0 w 7261412"/>
              <a:gd name="connsiteY6" fmla="*/ 3059206 h 6118412"/>
              <a:gd name="connsiteX0" fmla="*/ 0 w 7267350"/>
              <a:gd name="connsiteY0" fmla="*/ 3059205 h 6118410"/>
              <a:gd name="connsiteX1" fmla="*/ 1005194 w 7267350"/>
              <a:gd name="connsiteY1" fmla="*/ 0 h 6118410"/>
              <a:gd name="connsiteX2" fmla="*/ 6256218 w 7267350"/>
              <a:gd name="connsiteY2" fmla="*/ 0 h 6118410"/>
              <a:gd name="connsiteX3" fmla="*/ 7267350 w 7267350"/>
              <a:gd name="connsiteY3" fmla="*/ 4341740 h 6118410"/>
              <a:gd name="connsiteX4" fmla="*/ 6256218 w 7267350"/>
              <a:gd name="connsiteY4" fmla="*/ 6118410 h 6118410"/>
              <a:gd name="connsiteX5" fmla="*/ 1005194 w 7267350"/>
              <a:gd name="connsiteY5" fmla="*/ 6118410 h 6118410"/>
              <a:gd name="connsiteX6" fmla="*/ 0 w 7267350"/>
              <a:gd name="connsiteY6" fmla="*/ 3059205 h 6118410"/>
              <a:gd name="connsiteX0" fmla="*/ 0 w 7277496"/>
              <a:gd name="connsiteY0" fmla="*/ 3059205 h 6118410"/>
              <a:gd name="connsiteX1" fmla="*/ 1005194 w 7277496"/>
              <a:gd name="connsiteY1" fmla="*/ 0 h 6118410"/>
              <a:gd name="connsiteX2" fmla="*/ 7277496 w 7277496"/>
              <a:gd name="connsiteY2" fmla="*/ 457200 h 6118410"/>
              <a:gd name="connsiteX3" fmla="*/ 7267350 w 7277496"/>
              <a:gd name="connsiteY3" fmla="*/ 4341740 h 6118410"/>
              <a:gd name="connsiteX4" fmla="*/ 6256218 w 7277496"/>
              <a:gd name="connsiteY4" fmla="*/ 6118410 h 6118410"/>
              <a:gd name="connsiteX5" fmla="*/ 1005194 w 7277496"/>
              <a:gd name="connsiteY5" fmla="*/ 6118410 h 6118410"/>
              <a:gd name="connsiteX6" fmla="*/ 0 w 7277496"/>
              <a:gd name="connsiteY6" fmla="*/ 3059205 h 6118410"/>
              <a:gd name="connsiteX0" fmla="*/ 0 w 7277496"/>
              <a:gd name="connsiteY0" fmla="*/ 2607943 h 5667148"/>
              <a:gd name="connsiteX1" fmla="*/ 405490 w 7277496"/>
              <a:gd name="connsiteY1" fmla="*/ 0 h 5667148"/>
              <a:gd name="connsiteX2" fmla="*/ 7277496 w 7277496"/>
              <a:gd name="connsiteY2" fmla="*/ 5938 h 5667148"/>
              <a:gd name="connsiteX3" fmla="*/ 7267350 w 7277496"/>
              <a:gd name="connsiteY3" fmla="*/ 3890478 h 5667148"/>
              <a:gd name="connsiteX4" fmla="*/ 6256218 w 7277496"/>
              <a:gd name="connsiteY4" fmla="*/ 5667148 h 5667148"/>
              <a:gd name="connsiteX5" fmla="*/ 1005194 w 7277496"/>
              <a:gd name="connsiteY5" fmla="*/ 5667148 h 5667148"/>
              <a:gd name="connsiteX6" fmla="*/ 0 w 7277496"/>
              <a:gd name="connsiteY6" fmla="*/ 2607943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599704 w 6872006"/>
              <a:gd name="connsiteY5" fmla="*/ 5667148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50728 w 6872006"/>
              <a:gd name="connsiteY4" fmla="*/ 5667148 h 5667148"/>
              <a:gd name="connsiteX5" fmla="*/ 1300348 w 6872006"/>
              <a:gd name="connsiteY5" fmla="*/ 5661210 h 5667148"/>
              <a:gd name="connsiteX6" fmla="*/ 4209 w 6872006"/>
              <a:gd name="connsiteY6" fmla="*/ 3462966 h 5667148"/>
              <a:gd name="connsiteX0" fmla="*/ 4209 w 6872006"/>
              <a:gd name="connsiteY0" fmla="*/ 3462966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4209 w 6872006"/>
              <a:gd name="connsiteY6" fmla="*/ 3462966 h 5667148"/>
              <a:gd name="connsiteX0" fmla="*/ 176088 w 6872006"/>
              <a:gd name="connsiteY0" fmla="*/ 3346088 h 5667148"/>
              <a:gd name="connsiteX1" fmla="*/ 0 w 6872006"/>
              <a:gd name="connsiteY1" fmla="*/ 0 h 5667148"/>
              <a:gd name="connsiteX2" fmla="*/ 6872006 w 6872006"/>
              <a:gd name="connsiteY2" fmla="*/ 5938 h 5667148"/>
              <a:gd name="connsiteX3" fmla="*/ 6861860 w 6872006"/>
              <a:gd name="connsiteY3" fmla="*/ 3890478 h 5667148"/>
              <a:gd name="connsiteX4" fmla="*/ 5860353 w 6872006"/>
              <a:gd name="connsiteY4" fmla="*/ 5667148 h 5667148"/>
              <a:gd name="connsiteX5" fmla="*/ 1300348 w 6872006"/>
              <a:gd name="connsiteY5" fmla="*/ 5661210 h 5667148"/>
              <a:gd name="connsiteX6" fmla="*/ 176088 w 6872006"/>
              <a:gd name="connsiteY6" fmla="*/ 3346088 h 5667148"/>
              <a:gd name="connsiteX0" fmla="*/ 0 w 6874673"/>
              <a:gd name="connsiteY0" fmla="*/ 3469841 h 5667148"/>
              <a:gd name="connsiteX1" fmla="*/ 2667 w 6874673"/>
              <a:gd name="connsiteY1" fmla="*/ 0 h 5667148"/>
              <a:gd name="connsiteX2" fmla="*/ 6874673 w 6874673"/>
              <a:gd name="connsiteY2" fmla="*/ 5938 h 5667148"/>
              <a:gd name="connsiteX3" fmla="*/ 6864527 w 6874673"/>
              <a:gd name="connsiteY3" fmla="*/ 3890478 h 5667148"/>
              <a:gd name="connsiteX4" fmla="*/ 5863020 w 6874673"/>
              <a:gd name="connsiteY4" fmla="*/ 5667148 h 5667148"/>
              <a:gd name="connsiteX5" fmla="*/ 1303015 w 6874673"/>
              <a:gd name="connsiteY5" fmla="*/ 5661210 h 5667148"/>
              <a:gd name="connsiteX6" fmla="*/ 0 w 6874673"/>
              <a:gd name="connsiteY6" fmla="*/ 3469841 h 5667148"/>
              <a:gd name="connsiteX0" fmla="*/ 0 w 6864527"/>
              <a:gd name="connsiteY0" fmla="*/ 3469841 h 5667148"/>
              <a:gd name="connsiteX1" fmla="*/ 2667 w 6864527"/>
              <a:gd name="connsiteY1" fmla="*/ 0 h 5667148"/>
              <a:gd name="connsiteX2" fmla="*/ 6809978 w 6864527"/>
              <a:gd name="connsiteY2" fmla="*/ 87889 h 5667148"/>
              <a:gd name="connsiteX3" fmla="*/ 6864527 w 6864527"/>
              <a:gd name="connsiteY3" fmla="*/ 3890478 h 5667148"/>
              <a:gd name="connsiteX4" fmla="*/ 5863020 w 6864527"/>
              <a:gd name="connsiteY4" fmla="*/ 5667148 h 5667148"/>
              <a:gd name="connsiteX5" fmla="*/ 1303015 w 6864527"/>
              <a:gd name="connsiteY5" fmla="*/ 5661210 h 5667148"/>
              <a:gd name="connsiteX6" fmla="*/ 0 w 6864527"/>
              <a:gd name="connsiteY6" fmla="*/ 3469841 h 5667148"/>
              <a:gd name="connsiteX0" fmla="*/ 0 w 6866053"/>
              <a:gd name="connsiteY0" fmla="*/ 3472530 h 5669837"/>
              <a:gd name="connsiteX1" fmla="*/ 2667 w 6866053"/>
              <a:gd name="connsiteY1" fmla="*/ 2689 h 5669837"/>
              <a:gd name="connsiteX2" fmla="*/ 6866053 w 6866053"/>
              <a:gd name="connsiteY2" fmla="*/ 0 h 5669837"/>
              <a:gd name="connsiteX3" fmla="*/ 6864527 w 6866053"/>
              <a:gd name="connsiteY3" fmla="*/ 3893167 h 5669837"/>
              <a:gd name="connsiteX4" fmla="*/ 5863020 w 6866053"/>
              <a:gd name="connsiteY4" fmla="*/ 5669837 h 5669837"/>
              <a:gd name="connsiteX5" fmla="*/ 1303015 w 6866053"/>
              <a:gd name="connsiteY5" fmla="*/ 5663899 h 5669837"/>
              <a:gd name="connsiteX6" fmla="*/ 0 w 6866053"/>
              <a:gd name="connsiteY6" fmla="*/ 3472530 h 566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6053" h="5669837">
                <a:moveTo>
                  <a:pt x="0" y="3472530"/>
                </a:moveTo>
                <a:lnTo>
                  <a:pt x="2667" y="2689"/>
                </a:lnTo>
                <a:lnTo>
                  <a:pt x="6866053" y="0"/>
                </a:lnTo>
                <a:cubicBezTo>
                  <a:pt x="6865544" y="1297722"/>
                  <a:pt x="6865036" y="2595445"/>
                  <a:pt x="6864527" y="3893167"/>
                </a:cubicBezTo>
                <a:lnTo>
                  <a:pt x="5863020" y="5669837"/>
                </a:lnTo>
                <a:lnTo>
                  <a:pt x="1303015" y="5663899"/>
                </a:lnTo>
                <a:lnTo>
                  <a:pt x="0" y="347253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3" name="Text Placeholder 7">
            <a:extLst>
              <a:ext uri="{FF2B5EF4-FFF2-40B4-BE49-F238E27FC236}">
                <a16:creationId xmlns:a16="http://schemas.microsoft.com/office/drawing/2014/main" id="{F36C8D12-BE97-3843-92AC-2D29A889AACD}"/>
              </a:ext>
            </a:extLst>
          </p:cNvPr>
          <p:cNvSpPr>
            <a:spLocks noGrp="1"/>
          </p:cNvSpPr>
          <p:nvPr>
            <p:ph type="body" sz="quarter" idx="16" hasCustomPrompt="1"/>
          </p:nvPr>
        </p:nvSpPr>
        <p:spPr>
          <a:xfrm>
            <a:off x="7164000" y="2519999"/>
            <a:ext cx="4428148" cy="3001565"/>
          </a:xfrm>
          <a:prstGeom prst="rect">
            <a:avLst/>
          </a:prstGeom>
        </p:spPr>
        <p:txBody>
          <a:bodyPr>
            <a:noAutofit/>
          </a:bodyPr>
          <a:lstStyle>
            <a:lvl1pPr marL="216000" indent="-216000">
              <a:buNone/>
              <a:defRPr sz="24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	quote across 6 lines max”</a:t>
            </a:r>
          </a:p>
        </p:txBody>
      </p:sp>
      <p:sp>
        <p:nvSpPr>
          <p:cNvPr id="15" name="Rectangle 14">
            <a:extLst>
              <a:ext uri="{FF2B5EF4-FFF2-40B4-BE49-F238E27FC236}">
                <a16:creationId xmlns:a16="http://schemas.microsoft.com/office/drawing/2014/main" id="{3A493359-C561-854D-9A31-F4DCF4878ED2}"/>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cxnSp>
        <p:nvCxnSpPr>
          <p:cNvPr id="18" name="Straight Connector 17">
            <a:extLst>
              <a:ext uri="{FF2B5EF4-FFF2-40B4-BE49-F238E27FC236}">
                <a16:creationId xmlns:a16="http://schemas.microsoft.com/office/drawing/2014/main" id="{A5AA3C2E-FFC5-DA4B-A533-3AC606F6F96A}"/>
              </a:ext>
            </a:extLst>
          </p:cNvPr>
          <p:cNvCxnSpPr/>
          <p:nvPr userDrawn="1"/>
        </p:nvCxnSpPr>
        <p:spPr>
          <a:xfrm>
            <a:off x="10724056" y="516181"/>
            <a:ext cx="8651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20">
            <a:extLst>
              <a:ext uri="{FF2B5EF4-FFF2-40B4-BE49-F238E27FC236}">
                <a16:creationId xmlns:a16="http://schemas.microsoft.com/office/drawing/2014/main" id="{ADAAEE27-BDEF-9A4E-8C7C-9EFBD5BB8117}"/>
              </a:ext>
            </a:extLst>
          </p:cNvPr>
          <p:cNvSpPr>
            <a:spLocks noGrp="1"/>
          </p:cNvSpPr>
          <p:nvPr>
            <p:ph type="pic" sz="quarter" idx="15" hasCustomPrompt="1"/>
          </p:nvPr>
        </p:nvSpPr>
        <p:spPr>
          <a:xfrm>
            <a:off x="0" y="0"/>
            <a:ext cx="8729034" cy="6858000"/>
          </a:xfrm>
          <a:custGeom>
            <a:avLst/>
            <a:gdLst>
              <a:gd name="connsiteX0" fmla="*/ 0 w 11328400"/>
              <a:gd name="connsiteY0" fmla="*/ 0 h 6858000"/>
              <a:gd name="connsiteX1" fmla="*/ 11328400 w 11328400"/>
              <a:gd name="connsiteY1" fmla="*/ 0 h 6858000"/>
              <a:gd name="connsiteX2" fmla="*/ 11328400 w 11328400"/>
              <a:gd name="connsiteY2" fmla="*/ 1050 h 6858000"/>
              <a:gd name="connsiteX3" fmla="*/ 8729034 w 11328400"/>
              <a:gd name="connsiteY3" fmla="*/ 4209 h 6858000"/>
              <a:gd name="connsiteX4" fmla="*/ 6530790 w 11328400"/>
              <a:gd name="connsiteY4" fmla="*/ 1300348 h 6858000"/>
              <a:gd name="connsiteX5" fmla="*/ 6524852 w 11328400"/>
              <a:gd name="connsiteY5" fmla="*/ 5860353 h 6858000"/>
              <a:gd name="connsiteX6" fmla="*/ 8294675 w 11328400"/>
              <a:gd name="connsiteY6" fmla="*/ 6858000 h 6858000"/>
              <a:gd name="connsiteX7" fmla="*/ 0 w 11328400"/>
              <a:gd name="connsiteY7" fmla="*/ 6858000 h 6858000"/>
              <a:gd name="connsiteX0" fmla="*/ 0 w 11328400"/>
              <a:gd name="connsiteY0" fmla="*/ 102078 h 6960078"/>
              <a:gd name="connsiteX1" fmla="*/ 11328400 w 11328400"/>
              <a:gd name="connsiteY1" fmla="*/ 102078 h 6960078"/>
              <a:gd name="connsiteX2" fmla="*/ 8963335 w 11328400"/>
              <a:gd name="connsiteY2" fmla="*/ 0 h 6960078"/>
              <a:gd name="connsiteX3" fmla="*/ 8729034 w 11328400"/>
              <a:gd name="connsiteY3" fmla="*/ 106287 h 6960078"/>
              <a:gd name="connsiteX4" fmla="*/ 6530790 w 11328400"/>
              <a:gd name="connsiteY4" fmla="*/ 1402426 h 6960078"/>
              <a:gd name="connsiteX5" fmla="*/ 6524852 w 11328400"/>
              <a:gd name="connsiteY5" fmla="*/ 5962431 h 6960078"/>
              <a:gd name="connsiteX6" fmla="*/ 8294675 w 11328400"/>
              <a:gd name="connsiteY6" fmla="*/ 6960078 h 6960078"/>
              <a:gd name="connsiteX7" fmla="*/ 0 w 11328400"/>
              <a:gd name="connsiteY7" fmla="*/ 6960078 h 6960078"/>
              <a:gd name="connsiteX8" fmla="*/ 0 w 11328400"/>
              <a:gd name="connsiteY8" fmla="*/ 102078 h 6960078"/>
              <a:gd name="connsiteX0" fmla="*/ 0 w 9877735"/>
              <a:gd name="connsiteY0" fmla="*/ 102078 h 6960078"/>
              <a:gd name="connsiteX1" fmla="*/ 9877735 w 9877735"/>
              <a:gd name="connsiteY1" fmla="*/ 60827 h 6960078"/>
              <a:gd name="connsiteX2" fmla="*/ 8963335 w 9877735"/>
              <a:gd name="connsiteY2" fmla="*/ 0 h 6960078"/>
              <a:gd name="connsiteX3" fmla="*/ 8729034 w 9877735"/>
              <a:gd name="connsiteY3" fmla="*/ 106287 h 6960078"/>
              <a:gd name="connsiteX4" fmla="*/ 6530790 w 9877735"/>
              <a:gd name="connsiteY4" fmla="*/ 1402426 h 6960078"/>
              <a:gd name="connsiteX5" fmla="*/ 6524852 w 9877735"/>
              <a:gd name="connsiteY5" fmla="*/ 5962431 h 6960078"/>
              <a:gd name="connsiteX6" fmla="*/ 8294675 w 9877735"/>
              <a:gd name="connsiteY6" fmla="*/ 6960078 h 6960078"/>
              <a:gd name="connsiteX7" fmla="*/ 0 w 9877735"/>
              <a:gd name="connsiteY7" fmla="*/ 6960078 h 6960078"/>
              <a:gd name="connsiteX8" fmla="*/ 0 w 9877735"/>
              <a:gd name="connsiteY8" fmla="*/ 102078 h 6960078"/>
              <a:gd name="connsiteX0" fmla="*/ 0 w 8963335"/>
              <a:gd name="connsiteY0" fmla="*/ 102078 h 6960078"/>
              <a:gd name="connsiteX1" fmla="*/ 8502698 w 8963335"/>
              <a:gd name="connsiteY1" fmla="*/ 88328 h 6960078"/>
              <a:gd name="connsiteX2" fmla="*/ 8963335 w 8963335"/>
              <a:gd name="connsiteY2" fmla="*/ 0 h 6960078"/>
              <a:gd name="connsiteX3" fmla="*/ 8729034 w 8963335"/>
              <a:gd name="connsiteY3" fmla="*/ 106287 h 6960078"/>
              <a:gd name="connsiteX4" fmla="*/ 6530790 w 8963335"/>
              <a:gd name="connsiteY4" fmla="*/ 1402426 h 6960078"/>
              <a:gd name="connsiteX5" fmla="*/ 6524852 w 8963335"/>
              <a:gd name="connsiteY5" fmla="*/ 5962431 h 6960078"/>
              <a:gd name="connsiteX6" fmla="*/ 8294675 w 8963335"/>
              <a:gd name="connsiteY6" fmla="*/ 6960078 h 6960078"/>
              <a:gd name="connsiteX7" fmla="*/ 0 w 8963335"/>
              <a:gd name="connsiteY7" fmla="*/ 6960078 h 6960078"/>
              <a:gd name="connsiteX8" fmla="*/ 0 w 8963335"/>
              <a:gd name="connsiteY8" fmla="*/ 102078 h 6960078"/>
              <a:gd name="connsiteX0" fmla="*/ 0 w 9073338"/>
              <a:gd name="connsiteY0" fmla="*/ 157080 h 7015080"/>
              <a:gd name="connsiteX1" fmla="*/ 8502698 w 9073338"/>
              <a:gd name="connsiteY1" fmla="*/ 143330 h 7015080"/>
              <a:gd name="connsiteX2" fmla="*/ 9073338 w 9073338"/>
              <a:gd name="connsiteY2" fmla="*/ 0 h 7015080"/>
              <a:gd name="connsiteX3" fmla="*/ 8729034 w 9073338"/>
              <a:gd name="connsiteY3" fmla="*/ 161289 h 7015080"/>
              <a:gd name="connsiteX4" fmla="*/ 6530790 w 9073338"/>
              <a:gd name="connsiteY4" fmla="*/ 1457428 h 7015080"/>
              <a:gd name="connsiteX5" fmla="*/ 6524852 w 9073338"/>
              <a:gd name="connsiteY5" fmla="*/ 6017433 h 7015080"/>
              <a:gd name="connsiteX6" fmla="*/ 8294675 w 9073338"/>
              <a:gd name="connsiteY6" fmla="*/ 7015080 h 7015080"/>
              <a:gd name="connsiteX7" fmla="*/ 0 w 9073338"/>
              <a:gd name="connsiteY7" fmla="*/ 7015080 h 7015080"/>
              <a:gd name="connsiteX8" fmla="*/ 0 w 9073338"/>
              <a:gd name="connsiteY8" fmla="*/ 157080 h 7015080"/>
              <a:gd name="connsiteX0" fmla="*/ 0 w 8729034"/>
              <a:gd name="connsiteY0" fmla="*/ 13750 h 6871750"/>
              <a:gd name="connsiteX1" fmla="*/ 8502698 w 8729034"/>
              <a:gd name="connsiteY1" fmla="*/ 0 h 6871750"/>
              <a:gd name="connsiteX2" fmla="*/ 8729034 w 8729034"/>
              <a:gd name="connsiteY2" fmla="*/ 17959 h 6871750"/>
              <a:gd name="connsiteX3" fmla="*/ 6530790 w 8729034"/>
              <a:gd name="connsiteY3" fmla="*/ 1314098 h 6871750"/>
              <a:gd name="connsiteX4" fmla="*/ 6524852 w 8729034"/>
              <a:gd name="connsiteY4" fmla="*/ 5874103 h 6871750"/>
              <a:gd name="connsiteX5" fmla="*/ 8294675 w 8729034"/>
              <a:gd name="connsiteY5" fmla="*/ 6871750 h 6871750"/>
              <a:gd name="connsiteX6" fmla="*/ 0 w 8729034"/>
              <a:gd name="connsiteY6" fmla="*/ 6871750 h 6871750"/>
              <a:gd name="connsiteX7" fmla="*/ 0 w 8729034"/>
              <a:gd name="connsiteY7" fmla="*/ 13750 h 6871750"/>
              <a:gd name="connsiteX0" fmla="*/ 0 w 8729034"/>
              <a:gd name="connsiteY0" fmla="*/ 0 h 6858000"/>
              <a:gd name="connsiteX1" fmla="*/ 8729034 w 8729034"/>
              <a:gd name="connsiteY1" fmla="*/ 4209 h 6858000"/>
              <a:gd name="connsiteX2" fmla="*/ 6530790 w 8729034"/>
              <a:gd name="connsiteY2" fmla="*/ 1300348 h 6858000"/>
              <a:gd name="connsiteX3" fmla="*/ 6524852 w 8729034"/>
              <a:gd name="connsiteY3" fmla="*/ 5860353 h 6858000"/>
              <a:gd name="connsiteX4" fmla="*/ 8294675 w 8729034"/>
              <a:gd name="connsiteY4" fmla="*/ 6858000 h 6858000"/>
              <a:gd name="connsiteX5" fmla="*/ 0 w 8729034"/>
              <a:gd name="connsiteY5" fmla="*/ 6858000 h 6858000"/>
              <a:gd name="connsiteX6" fmla="*/ 0 w 8729034"/>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29034" h="6858000">
                <a:moveTo>
                  <a:pt x="0" y="0"/>
                </a:moveTo>
                <a:lnTo>
                  <a:pt x="8729034" y="4209"/>
                </a:lnTo>
                <a:lnTo>
                  <a:pt x="6530790" y="1300348"/>
                </a:lnTo>
                <a:cubicBezTo>
                  <a:pt x="6528811" y="2820350"/>
                  <a:pt x="6526831" y="4340351"/>
                  <a:pt x="6524852" y="5860353"/>
                </a:cubicBezTo>
                <a:lnTo>
                  <a:pt x="8294675" y="6858000"/>
                </a:lnTo>
                <a:lnTo>
                  <a:pt x="0" y="6858000"/>
                </a:lnTo>
                <a:lnTo>
                  <a:pt x="0" y="0"/>
                </a:lnTo>
                <a:close/>
              </a:path>
            </a:pathLst>
          </a:custGeom>
        </p:spPr>
        <p:txBody>
          <a:bodyPr wrap="square" lIns="720000" tIns="1080000" rIns="2880000" bIns="2880000" anchor="ctr">
            <a:noAutofit/>
          </a:bodyPr>
          <a:lstStyle>
            <a:lvl1pPr marL="0" indent="0" algn="l">
              <a:buNone/>
              <a:defRPr/>
            </a:lvl1pPr>
          </a:lstStyle>
          <a:p>
            <a:r>
              <a:rPr lang="en-GB" dirty="0"/>
              <a:t>Click on icon to insert image (include Alt Text)</a:t>
            </a:r>
          </a:p>
        </p:txBody>
      </p:sp>
      <p:cxnSp>
        <p:nvCxnSpPr>
          <p:cNvPr id="12" name="Straight Connector 11">
            <a:extLst>
              <a:ext uri="{FF2B5EF4-FFF2-40B4-BE49-F238E27FC236}">
                <a16:creationId xmlns:a16="http://schemas.microsoft.com/office/drawing/2014/main" id="{245CAD8D-98FF-6945-83C5-957E1DF4FDF8}"/>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descr="Icon&#10;&#10;Description automatically generated with medium confidence">
            <a:extLst>
              <a:ext uri="{FF2B5EF4-FFF2-40B4-BE49-F238E27FC236}">
                <a16:creationId xmlns:a16="http://schemas.microsoft.com/office/drawing/2014/main" id="{20E2DC7B-ED7B-0241-A022-668E6343C6F8}"/>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198566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6" name="Rectangle 5">
            <a:extLst>
              <a:ext uri="{FF2B5EF4-FFF2-40B4-BE49-F238E27FC236}">
                <a16:creationId xmlns:a16="http://schemas.microsoft.com/office/drawing/2014/main" id="{FFD9C6FA-3944-D644-993B-662021B4E5C6}"/>
              </a:ext>
            </a:extLst>
          </p:cNvPr>
          <p:cNvSpPr/>
          <p:nvPr userDrawn="1"/>
        </p:nvSpPr>
        <p:spPr>
          <a:xfrm>
            <a:off x="8133940" y="1468668"/>
            <a:ext cx="3564000" cy="2333138"/>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A0E5C1AF-31FE-DB44-B136-14246637FAC3}"/>
              </a:ext>
            </a:extLst>
          </p:cNvPr>
          <p:cNvSpPr/>
          <p:nvPr userDrawn="1"/>
        </p:nvSpPr>
        <p:spPr>
          <a:xfrm>
            <a:off x="420267" y="1475134"/>
            <a:ext cx="3564000" cy="2326672"/>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662AE05-5656-3647-B9D0-CFD7068091A6}"/>
              </a:ext>
            </a:extLst>
          </p:cNvPr>
          <p:cNvSpPr/>
          <p:nvPr userDrawn="1"/>
        </p:nvSpPr>
        <p:spPr>
          <a:xfrm>
            <a:off x="4269571" y="1468668"/>
            <a:ext cx="3564000" cy="2333138"/>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DDE11EE2-9156-944A-B3A4-52D07C78468A}"/>
              </a:ext>
            </a:extLst>
          </p:cNvPr>
          <p:cNvSpPr/>
          <p:nvPr userDrawn="1"/>
        </p:nvSpPr>
        <p:spPr>
          <a:xfrm>
            <a:off x="8121158" y="3751268"/>
            <a:ext cx="3563938" cy="2373982"/>
          </a:xfrm>
          <a:prstGeom prst="rect">
            <a:avLst/>
          </a:prstGeom>
          <a:solidFill>
            <a:srgbClr val="FE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0E78520B-A4E4-8C46-9508-17A00794C941}"/>
              </a:ext>
            </a:extLst>
          </p:cNvPr>
          <p:cNvSpPr/>
          <p:nvPr userDrawn="1"/>
        </p:nvSpPr>
        <p:spPr>
          <a:xfrm>
            <a:off x="420266" y="3751267"/>
            <a:ext cx="3571563" cy="23739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E2565AF3-5AA4-064F-A6FF-6B510E7CA8CF}"/>
              </a:ext>
            </a:extLst>
          </p:cNvPr>
          <p:cNvSpPr/>
          <p:nvPr userDrawn="1"/>
        </p:nvSpPr>
        <p:spPr>
          <a:xfrm>
            <a:off x="4277134" y="3751267"/>
            <a:ext cx="3556437" cy="2392443"/>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4" name="Straight Connector 13">
            <a:extLst>
              <a:ext uri="{FF2B5EF4-FFF2-40B4-BE49-F238E27FC236}">
                <a16:creationId xmlns:a16="http://schemas.microsoft.com/office/drawing/2014/main" id="{40F2D5FF-42D8-5346-9DB2-3C5556C282FC}"/>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B1A5C72-8EEA-1C4D-9558-D6E31AE267BA}"/>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6" name="Picture 15" descr="Icon&#10;&#10;Description automatically generated with medium confidence">
            <a:extLst>
              <a:ext uri="{FF2B5EF4-FFF2-40B4-BE49-F238E27FC236}">
                <a16:creationId xmlns:a16="http://schemas.microsoft.com/office/drawing/2014/main" id="{C74185F0-CA2F-BB4F-ADA9-17F42BD425B5}"/>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17626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396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7" name="Straight Connector 6">
            <a:extLst>
              <a:ext uri="{FF2B5EF4-FFF2-40B4-BE49-F238E27FC236}">
                <a16:creationId xmlns:a16="http://schemas.microsoft.com/office/drawing/2014/main" id="{48D0D3E5-3147-F64D-89F7-D53375A35A94}"/>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4682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24" name="Straight Connector 23">
            <a:extLst>
              <a:ext uri="{FF2B5EF4-FFF2-40B4-BE49-F238E27FC236}">
                <a16:creationId xmlns:a16="http://schemas.microsoft.com/office/drawing/2014/main" id="{D840951D-B4BD-2B47-961E-8C9978EE5FC2}"/>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799379A-445E-8046-97B9-687D1B55B5B3}"/>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6" name="Picture 25" descr="Icon&#10;&#10;Description automatically generated with medium confidence">
            <a:extLst>
              <a:ext uri="{FF2B5EF4-FFF2-40B4-BE49-F238E27FC236}">
                <a16:creationId xmlns:a16="http://schemas.microsoft.com/office/drawing/2014/main" id="{7D16603F-E3C9-DE46-B914-0B452CD0DE98}"/>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32058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60001"/>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6" name="Straight Connector 15">
            <a:extLst>
              <a:ext uri="{FF2B5EF4-FFF2-40B4-BE49-F238E27FC236}">
                <a16:creationId xmlns:a16="http://schemas.microsoft.com/office/drawing/2014/main" id="{B786433B-15A3-B54A-A755-D9D66C85D031}"/>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97CB3D1-C3FA-B048-9A15-C886F2389189}"/>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5F4F0E9B-4AE5-E14D-BBD8-7D3562C90745}"/>
              </a:ext>
            </a:extLst>
          </p:cNvPr>
          <p:cNvPicPr>
            <a:picLocks noChangeAspect="1"/>
          </p:cNvPicPr>
          <p:nvPr userDrawn="1"/>
        </p:nvPicPr>
        <p:blipFill>
          <a:blip r:embed="rId2"/>
          <a:stretch>
            <a:fillRect/>
          </a:stretch>
        </p:blipFill>
        <p:spPr>
          <a:xfrm>
            <a:off x="347413" y="6341795"/>
            <a:ext cx="376428" cy="376428"/>
          </a:xfrm>
          <a:prstGeom prst="rect">
            <a:avLst/>
          </a:prstGeom>
        </p:spPr>
      </p:pic>
      <p:sp>
        <p:nvSpPr>
          <p:cNvPr id="19" name="Rectangle 18">
            <a:extLst>
              <a:ext uri="{FF2B5EF4-FFF2-40B4-BE49-F238E27FC236}">
                <a16:creationId xmlns:a16="http://schemas.microsoft.com/office/drawing/2014/main" id="{B3838597-EE74-D042-8B21-49C676E53D46}"/>
              </a:ext>
            </a:extLst>
          </p:cNvPr>
          <p:cNvSpPr/>
          <p:nvPr userDrawn="1"/>
        </p:nvSpPr>
        <p:spPr>
          <a:xfrm>
            <a:off x="9116862" y="1341701"/>
            <a:ext cx="2700000" cy="2412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C5B8E6E8-A4BC-1842-9086-661CF9B47BE5}"/>
              </a:ext>
            </a:extLst>
          </p:cNvPr>
          <p:cNvSpPr/>
          <p:nvPr userDrawn="1"/>
        </p:nvSpPr>
        <p:spPr>
          <a:xfrm>
            <a:off x="3285663" y="1341701"/>
            <a:ext cx="2700000" cy="2412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A13BAC2-C3E9-8C41-AC18-A67D03496566}"/>
              </a:ext>
            </a:extLst>
          </p:cNvPr>
          <p:cNvSpPr/>
          <p:nvPr userDrawn="1"/>
        </p:nvSpPr>
        <p:spPr>
          <a:xfrm>
            <a:off x="6201023" y="1341701"/>
            <a:ext cx="2700000" cy="241200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71C1C97F-AD6E-FB48-9592-D29E2653C386}"/>
              </a:ext>
            </a:extLst>
          </p:cNvPr>
          <p:cNvSpPr/>
          <p:nvPr userDrawn="1"/>
        </p:nvSpPr>
        <p:spPr>
          <a:xfrm>
            <a:off x="369824" y="1341701"/>
            <a:ext cx="2700000" cy="2412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6D949821-E381-C549-BB69-B1906F96AF44}"/>
              </a:ext>
            </a:extLst>
          </p:cNvPr>
          <p:cNvSpPr/>
          <p:nvPr userDrawn="1"/>
        </p:nvSpPr>
        <p:spPr>
          <a:xfrm>
            <a:off x="9102764" y="3753700"/>
            <a:ext cx="2700000" cy="2359927"/>
          </a:xfrm>
          <a:prstGeom prst="rect">
            <a:avLst/>
          </a:prstGeom>
          <a:solidFill>
            <a:srgbClr val="FE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AB7ADB49-BFB8-2845-A78D-3C638C6F226B}"/>
              </a:ext>
            </a:extLst>
          </p:cNvPr>
          <p:cNvSpPr/>
          <p:nvPr userDrawn="1"/>
        </p:nvSpPr>
        <p:spPr>
          <a:xfrm>
            <a:off x="6201023" y="3753701"/>
            <a:ext cx="2700000" cy="23599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4C2F4F02-777B-2445-B2BA-8C02502B30D7}"/>
              </a:ext>
            </a:extLst>
          </p:cNvPr>
          <p:cNvSpPr/>
          <p:nvPr userDrawn="1"/>
        </p:nvSpPr>
        <p:spPr>
          <a:xfrm>
            <a:off x="3295816" y="3753700"/>
            <a:ext cx="2700000" cy="235992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159DC7A8-1F9A-7644-8EF4-600483332CC9}"/>
              </a:ext>
            </a:extLst>
          </p:cNvPr>
          <p:cNvSpPr/>
          <p:nvPr userDrawn="1"/>
        </p:nvSpPr>
        <p:spPr>
          <a:xfrm>
            <a:off x="369824" y="3753700"/>
            <a:ext cx="2700000" cy="2359926"/>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33672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4" name="Rectangle 13">
            <a:extLst>
              <a:ext uri="{FF2B5EF4-FFF2-40B4-BE49-F238E27FC236}">
                <a16:creationId xmlns:a16="http://schemas.microsoft.com/office/drawing/2014/main" id="{F73B2D60-ED44-3544-89FE-43763D74DD7A}"/>
              </a:ext>
            </a:extLst>
          </p:cNvPr>
          <p:cNvSpPr/>
          <p:nvPr userDrawn="1"/>
        </p:nvSpPr>
        <p:spPr>
          <a:xfrm>
            <a:off x="3295816" y="4555398"/>
            <a:ext cx="2700000" cy="1603081"/>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1C303F96-8B5D-7244-A4D5-D530F883B54B}"/>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17821C-2760-A941-AC88-40FAC402CFFD}"/>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9D76A0C8-5F7B-5840-8CCE-20CA02DAC9B3}"/>
              </a:ext>
            </a:extLst>
          </p:cNvPr>
          <p:cNvPicPr>
            <a:picLocks noChangeAspect="1"/>
          </p:cNvPicPr>
          <p:nvPr userDrawn="1"/>
        </p:nvPicPr>
        <p:blipFill>
          <a:blip r:embed="rId2"/>
          <a:stretch>
            <a:fillRect/>
          </a:stretch>
        </p:blipFill>
        <p:spPr>
          <a:xfrm>
            <a:off x="347413" y="6341795"/>
            <a:ext cx="376428" cy="376428"/>
          </a:xfrm>
          <a:prstGeom prst="rect">
            <a:avLst/>
          </a:prstGeom>
        </p:spPr>
      </p:pic>
      <p:sp>
        <p:nvSpPr>
          <p:cNvPr id="20" name="Rectangle 19">
            <a:extLst>
              <a:ext uri="{FF2B5EF4-FFF2-40B4-BE49-F238E27FC236}">
                <a16:creationId xmlns:a16="http://schemas.microsoft.com/office/drawing/2014/main" id="{49E57FC3-6D9D-4946-8073-5164368F25BC}"/>
              </a:ext>
            </a:extLst>
          </p:cNvPr>
          <p:cNvSpPr/>
          <p:nvPr userDrawn="1"/>
        </p:nvSpPr>
        <p:spPr>
          <a:xfrm>
            <a:off x="6218008" y="4574480"/>
            <a:ext cx="2700000" cy="160308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E7BFB9D-D67D-6D46-B5EA-09B3EAC97DEA}"/>
              </a:ext>
            </a:extLst>
          </p:cNvPr>
          <p:cNvSpPr/>
          <p:nvPr userDrawn="1"/>
        </p:nvSpPr>
        <p:spPr>
          <a:xfrm>
            <a:off x="6218008" y="3854480"/>
            <a:ext cx="2700000" cy="720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356780C-8467-894F-9BD2-21F5F360A7D5}"/>
              </a:ext>
            </a:extLst>
          </p:cNvPr>
          <p:cNvSpPr/>
          <p:nvPr userDrawn="1"/>
        </p:nvSpPr>
        <p:spPr>
          <a:xfrm>
            <a:off x="3295816" y="2045081"/>
            <a:ext cx="2700000" cy="1603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F0CE83D-DD8E-AE48-BBC4-5D19C2FD0062}"/>
              </a:ext>
            </a:extLst>
          </p:cNvPr>
          <p:cNvSpPr/>
          <p:nvPr userDrawn="1"/>
        </p:nvSpPr>
        <p:spPr>
          <a:xfrm>
            <a:off x="3295816" y="1325081"/>
            <a:ext cx="2700000" cy="720000"/>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26AE2C5-8D75-5144-BB01-2BDFDDE9C93A}"/>
              </a:ext>
            </a:extLst>
          </p:cNvPr>
          <p:cNvSpPr/>
          <p:nvPr userDrawn="1"/>
        </p:nvSpPr>
        <p:spPr>
          <a:xfrm>
            <a:off x="3295816" y="3854480"/>
            <a:ext cx="2700000" cy="7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D2081BE-A1F6-704F-B48B-BB07F6216FE3}"/>
              </a:ext>
            </a:extLst>
          </p:cNvPr>
          <p:cNvSpPr/>
          <p:nvPr userDrawn="1"/>
        </p:nvSpPr>
        <p:spPr>
          <a:xfrm>
            <a:off x="9133847" y="2045081"/>
            <a:ext cx="2700000" cy="1603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EAF5FAA-1DC5-1340-A437-761DE12AC6FF}"/>
              </a:ext>
            </a:extLst>
          </p:cNvPr>
          <p:cNvSpPr/>
          <p:nvPr userDrawn="1"/>
        </p:nvSpPr>
        <p:spPr>
          <a:xfrm>
            <a:off x="9133847" y="1325081"/>
            <a:ext cx="2700000" cy="720000"/>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4182F10-25D8-FB49-B67F-8816C9C278E5}"/>
              </a:ext>
            </a:extLst>
          </p:cNvPr>
          <p:cNvSpPr/>
          <p:nvPr userDrawn="1"/>
        </p:nvSpPr>
        <p:spPr>
          <a:xfrm>
            <a:off x="6214831" y="2045081"/>
            <a:ext cx="2700000" cy="160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B4D49C2B-5BC4-B643-BB15-72BEF7426325}"/>
              </a:ext>
            </a:extLst>
          </p:cNvPr>
          <p:cNvSpPr/>
          <p:nvPr userDrawn="1"/>
        </p:nvSpPr>
        <p:spPr>
          <a:xfrm>
            <a:off x="6214831" y="1325081"/>
            <a:ext cx="2700000" cy="72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08295FF-67D2-A442-9E66-CC760EAA4D6E}"/>
              </a:ext>
            </a:extLst>
          </p:cNvPr>
          <p:cNvSpPr/>
          <p:nvPr userDrawn="1"/>
        </p:nvSpPr>
        <p:spPr>
          <a:xfrm>
            <a:off x="358153" y="2045081"/>
            <a:ext cx="2700000" cy="160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8DDF5D6-8FC1-5F4A-9E3B-ED93F08C2F75}"/>
              </a:ext>
            </a:extLst>
          </p:cNvPr>
          <p:cNvSpPr/>
          <p:nvPr userDrawn="1"/>
        </p:nvSpPr>
        <p:spPr>
          <a:xfrm>
            <a:off x="358153" y="1325081"/>
            <a:ext cx="2700000" cy="72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2850056-67D3-5649-B084-655636A68EFD}"/>
              </a:ext>
            </a:extLst>
          </p:cNvPr>
          <p:cNvSpPr/>
          <p:nvPr userDrawn="1"/>
        </p:nvSpPr>
        <p:spPr>
          <a:xfrm>
            <a:off x="358153" y="4574480"/>
            <a:ext cx="2700000" cy="160308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7BBC6A8-F2D6-F642-8AF0-E7FD6359AF51}"/>
              </a:ext>
            </a:extLst>
          </p:cNvPr>
          <p:cNvSpPr/>
          <p:nvPr userDrawn="1"/>
        </p:nvSpPr>
        <p:spPr>
          <a:xfrm>
            <a:off x="358153" y="3854480"/>
            <a:ext cx="2700000" cy="720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84740D03-9ED8-8D4E-982C-ACB8BDF0E9CC}"/>
              </a:ext>
            </a:extLst>
          </p:cNvPr>
          <p:cNvSpPr/>
          <p:nvPr userDrawn="1"/>
        </p:nvSpPr>
        <p:spPr>
          <a:xfrm>
            <a:off x="9140200" y="4574479"/>
            <a:ext cx="2700000" cy="1603081"/>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4EE131D9-627E-AB41-9D70-3A34801A9458}"/>
              </a:ext>
            </a:extLst>
          </p:cNvPr>
          <p:cNvSpPr/>
          <p:nvPr userDrawn="1"/>
        </p:nvSpPr>
        <p:spPr>
          <a:xfrm>
            <a:off x="9140200" y="3873561"/>
            <a:ext cx="2700000" cy="7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
            <a:extLst>
              <a:ext uri="{FF2B5EF4-FFF2-40B4-BE49-F238E27FC236}">
                <a16:creationId xmlns:a16="http://schemas.microsoft.com/office/drawing/2014/main" id="{0197597A-2690-0847-AA13-9581781E1FC3}"/>
              </a:ext>
            </a:extLst>
          </p:cNvPr>
          <p:cNvSpPr>
            <a:spLocks noGrp="1"/>
          </p:cNvSpPr>
          <p:nvPr>
            <p:ph type="body" sz="quarter" idx="18" hasCustomPrompt="1"/>
          </p:nvPr>
        </p:nvSpPr>
        <p:spPr>
          <a:xfrm>
            <a:off x="395076" y="1415341"/>
            <a:ext cx="2626153" cy="537765"/>
          </a:xfrm>
        </p:spPr>
        <p:txBody>
          <a:bodyPr anchor="ctr"/>
          <a:lstStyle>
            <a:lvl1pPr algn="ctr">
              <a:buNone/>
              <a:defRPr sz="2200" b="1">
                <a:solidFill>
                  <a:schemeClr val="tx1"/>
                </a:solidFill>
              </a:defRPr>
            </a:lvl1pPr>
          </a:lstStyle>
          <a:p>
            <a:pPr lvl="0"/>
            <a:r>
              <a:rPr lang="en-GB" dirty="0"/>
              <a:t>Insert title</a:t>
            </a:r>
          </a:p>
        </p:txBody>
      </p:sp>
      <p:sp>
        <p:nvSpPr>
          <p:cNvPr id="37" name="Text Placeholder 2">
            <a:extLst>
              <a:ext uri="{FF2B5EF4-FFF2-40B4-BE49-F238E27FC236}">
                <a16:creationId xmlns:a16="http://schemas.microsoft.com/office/drawing/2014/main" id="{EFFBA4F4-3D70-FA40-A76C-C50FE0ADEB01}"/>
              </a:ext>
            </a:extLst>
          </p:cNvPr>
          <p:cNvSpPr>
            <a:spLocks noGrp="1"/>
          </p:cNvSpPr>
          <p:nvPr>
            <p:ph type="body" sz="quarter" idx="19" hasCustomPrompt="1"/>
          </p:nvPr>
        </p:nvSpPr>
        <p:spPr>
          <a:xfrm>
            <a:off x="3332739" y="1428096"/>
            <a:ext cx="2626153" cy="537765"/>
          </a:xfrm>
        </p:spPr>
        <p:txBody>
          <a:bodyPr anchor="ctr"/>
          <a:lstStyle>
            <a:lvl1pPr algn="ctr">
              <a:buNone/>
              <a:defRPr sz="2200" b="1">
                <a:solidFill>
                  <a:schemeClr val="tx1"/>
                </a:solidFill>
              </a:defRPr>
            </a:lvl1pPr>
          </a:lstStyle>
          <a:p>
            <a:pPr lvl="0"/>
            <a:r>
              <a:rPr lang="en-GB" dirty="0"/>
              <a:t>Insert title</a:t>
            </a:r>
          </a:p>
        </p:txBody>
      </p:sp>
      <p:sp>
        <p:nvSpPr>
          <p:cNvPr id="38" name="Text Placeholder 2">
            <a:extLst>
              <a:ext uri="{FF2B5EF4-FFF2-40B4-BE49-F238E27FC236}">
                <a16:creationId xmlns:a16="http://schemas.microsoft.com/office/drawing/2014/main" id="{1D658630-BA32-3A42-877A-E81A5E367892}"/>
              </a:ext>
            </a:extLst>
          </p:cNvPr>
          <p:cNvSpPr>
            <a:spLocks noGrp="1"/>
          </p:cNvSpPr>
          <p:nvPr>
            <p:ph type="body" sz="quarter" idx="20" hasCustomPrompt="1"/>
          </p:nvPr>
        </p:nvSpPr>
        <p:spPr>
          <a:xfrm>
            <a:off x="6251754" y="1428096"/>
            <a:ext cx="2626153" cy="537765"/>
          </a:xfrm>
        </p:spPr>
        <p:txBody>
          <a:bodyPr anchor="ctr"/>
          <a:lstStyle>
            <a:lvl1pPr algn="ctr">
              <a:buNone/>
              <a:defRPr sz="2200" b="1">
                <a:solidFill>
                  <a:schemeClr val="tx1"/>
                </a:solidFill>
              </a:defRPr>
            </a:lvl1pPr>
          </a:lstStyle>
          <a:p>
            <a:pPr lvl="0"/>
            <a:r>
              <a:rPr lang="en-GB" dirty="0"/>
              <a:t>Insert title</a:t>
            </a:r>
          </a:p>
        </p:txBody>
      </p:sp>
      <p:sp>
        <p:nvSpPr>
          <p:cNvPr id="39" name="Text Placeholder 2">
            <a:extLst>
              <a:ext uri="{FF2B5EF4-FFF2-40B4-BE49-F238E27FC236}">
                <a16:creationId xmlns:a16="http://schemas.microsoft.com/office/drawing/2014/main" id="{5EEA00FC-B1C9-A24F-8F48-3E5B1C6FA9CF}"/>
              </a:ext>
            </a:extLst>
          </p:cNvPr>
          <p:cNvSpPr>
            <a:spLocks noGrp="1"/>
          </p:cNvSpPr>
          <p:nvPr>
            <p:ph type="body" sz="quarter" idx="21" hasCustomPrompt="1"/>
          </p:nvPr>
        </p:nvSpPr>
        <p:spPr>
          <a:xfrm>
            <a:off x="9170770" y="1415341"/>
            <a:ext cx="2626153" cy="537765"/>
          </a:xfrm>
        </p:spPr>
        <p:txBody>
          <a:bodyPr anchor="ctr"/>
          <a:lstStyle>
            <a:lvl1pPr algn="ctr">
              <a:buNone/>
              <a:defRPr sz="2200" b="1">
                <a:solidFill>
                  <a:schemeClr val="tx1"/>
                </a:solidFill>
              </a:defRPr>
            </a:lvl1pPr>
          </a:lstStyle>
          <a:p>
            <a:pPr lvl="0"/>
            <a:r>
              <a:rPr lang="en-GB" dirty="0"/>
              <a:t>Insert title</a:t>
            </a:r>
          </a:p>
        </p:txBody>
      </p:sp>
      <p:sp>
        <p:nvSpPr>
          <p:cNvPr id="40" name="Text Placeholder 2">
            <a:extLst>
              <a:ext uri="{FF2B5EF4-FFF2-40B4-BE49-F238E27FC236}">
                <a16:creationId xmlns:a16="http://schemas.microsoft.com/office/drawing/2014/main" id="{A25AA656-2FAB-0D4A-A936-B8E24E9F90A3}"/>
              </a:ext>
            </a:extLst>
          </p:cNvPr>
          <p:cNvSpPr>
            <a:spLocks noGrp="1"/>
          </p:cNvSpPr>
          <p:nvPr>
            <p:ph type="body" sz="quarter" idx="22" hasCustomPrompt="1"/>
          </p:nvPr>
        </p:nvSpPr>
        <p:spPr>
          <a:xfrm>
            <a:off x="407776" y="3929941"/>
            <a:ext cx="2626153" cy="537765"/>
          </a:xfrm>
        </p:spPr>
        <p:txBody>
          <a:bodyPr anchor="ctr"/>
          <a:lstStyle>
            <a:lvl1pPr algn="ctr">
              <a:buNone/>
              <a:defRPr sz="2200" b="1">
                <a:solidFill>
                  <a:schemeClr val="tx1"/>
                </a:solidFill>
              </a:defRPr>
            </a:lvl1pPr>
          </a:lstStyle>
          <a:p>
            <a:pPr lvl="0"/>
            <a:r>
              <a:rPr lang="en-GB" dirty="0"/>
              <a:t>Insert title</a:t>
            </a:r>
          </a:p>
        </p:txBody>
      </p:sp>
      <p:sp>
        <p:nvSpPr>
          <p:cNvPr id="41" name="Text Placeholder 2">
            <a:extLst>
              <a:ext uri="{FF2B5EF4-FFF2-40B4-BE49-F238E27FC236}">
                <a16:creationId xmlns:a16="http://schemas.microsoft.com/office/drawing/2014/main" id="{8EB77E2A-7F1A-664D-B78E-81D3CB1EB292}"/>
              </a:ext>
            </a:extLst>
          </p:cNvPr>
          <p:cNvSpPr>
            <a:spLocks noGrp="1"/>
          </p:cNvSpPr>
          <p:nvPr>
            <p:ph type="body" sz="quarter" idx="23" hasCustomPrompt="1"/>
          </p:nvPr>
        </p:nvSpPr>
        <p:spPr>
          <a:xfrm>
            <a:off x="3345439" y="3942696"/>
            <a:ext cx="2626153" cy="537765"/>
          </a:xfrm>
        </p:spPr>
        <p:txBody>
          <a:bodyPr anchor="ctr"/>
          <a:lstStyle>
            <a:lvl1pPr algn="ctr">
              <a:buNone/>
              <a:defRPr sz="2200" b="1">
                <a:solidFill>
                  <a:schemeClr val="tx1"/>
                </a:solidFill>
              </a:defRPr>
            </a:lvl1pPr>
          </a:lstStyle>
          <a:p>
            <a:pPr lvl="0"/>
            <a:r>
              <a:rPr lang="en-GB" dirty="0"/>
              <a:t>Insert title</a:t>
            </a:r>
          </a:p>
        </p:txBody>
      </p:sp>
      <p:sp>
        <p:nvSpPr>
          <p:cNvPr id="42" name="Text Placeholder 2">
            <a:extLst>
              <a:ext uri="{FF2B5EF4-FFF2-40B4-BE49-F238E27FC236}">
                <a16:creationId xmlns:a16="http://schemas.microsoft.com/office/drawing/2014/main" id="{8B9D8CB7-44C7-214F-8416-0102C43289A4}"/>
              </a:ext>
            </a:extLst>
          </p:cNvPr>
          <p:cNvSpPr>
            <a:spLocks noGrp="1"/>
          </p:cNvSpPr>
          <p:nvPr>
            <p:ph type="body" sz="quarter" idx="24" hasCustomPrompt="1"/>
          </p:nvPr>
        </p:nvSpPr>
        <p:spPr>
          <a:xfrm>
            <a:off x="6264454" y="3942696"/>
            <a:ext cx="2626153" cy="537765"/>
          </a:xfrm>
        </p:spPr>
        <p:txBody>
          <a:bodyPr anchor="ctr"/>
          <a:lstStyle>
            <a:lvl1pPr algn="ctr">
              <a:buNone/>
              <a:defRPr sz="2200" b="1">
                <a:solidFill>
                  <a:schemeClr val="tx1"/>
                </a:solidFill>
              </a:defRPr>
            </a:lvl1pPr>
          </a:lstStyle>
          <a:p>
            <a:pPr lvl="0"/>
            <a:r>
              <a:rPr lang="en-GB" dirty="0"/>
              <a:t>Insert title</a:t>
            </a:r>
          </a:p>
        </p:txBody>
      </p:sp>
      <p:sp>
        <p:nvSpPr>
          <p:cNvPr id="43" name="Text Placeholder 2">
            <a:extLst>
              <a:ext uri="{FF2B5EF4-FFF2-40B4-BE49-F238E27FC236}">
                <a16:creationId xmlns:a16="http://schemas.microsoft.com/office/drawing/2014/main" id="{E510081F-B8F0-A944-B5A6-A7005AE377A9}"/>
              </a:ext>
            </a:extLst>
          </p:cNvPr>
          <p:cNvSpPr>
            <a:spLocks noGrp="1"/>
          </p:cNvSpPr>
          <p:nvPr>
            <p:ph type="body" sz="quarter" idx="25" hasCustomPrompt="1"/>
          </p:nvPr>
        </p:nvSpPr>
        <p:spPr>
          <a:xfrm>
            <a:off x="9183470" y="3929941"/>
            <a:ext cx="2626153" cy="537765"/>
          </a:xfrm>
        </p:spPr>
        <p:txBody>
          <a:bodyPr anchor="ctr"/>
          <a:lstStyle>
            <a:lvl1pPr algn="ctr">
              <a:buNone/>
              <a:defRPr sz="2200" b="1">
                <a:solidFill>
                  <a:schemeClr val="tx1"/>
                </a:solidFill>
              </a:defRPr>
            </a:lvl1pPr>
          </a:lstStyle>
          <a:p>
            <a:pPr lvl="0"/>
            <a:r>
              <a:rPr lang="en-GB" dirty="0"/>
              <a:t>Insert title</a:t>
            </a:r>
          </a:p>
        </p:txBody>
      </p:sp>
    </p:spTree>
    <p:extLst>
      <p:ext uri="{BB962C8B-B14F-4D97-AF65-F5344CB8AC3E}">
        <p14:creationId xmlns:p14="http://schemas.microsoft.com/office/powerpoint/2010/main" val="305121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2" name="Rectangle 11">
            <a:extLst>
              <a:ext uri="{FF2B5EF4-FFF2-40B4-BE49-F238E27FC236}">
                <a16:creationId xmlns:a16="http://schemas.microsoft.com/office/drawing/2014/main" id="{E2DDC528-E0AB-484C-A627-36835D90A99A}"/>
              </a:ext>
            </a:extLst>
          </p:cNvPr>
          <p:cNvSpPr/>
          <p:nvPr userDrawn="1"/>
        </p:nvSpPr>
        <p:spPr>
          <a:xfrm>
            <a:off x="9144000" y="4555400"/>
            <a:ext cx="2700000" cy="1603080"/>
          </a:xfrm>
          <a:prstGeom prst="rect">
            <a:avLst/>
          </a:prstGeom>
          <a:solidFill>
            <a:srgbClr val="FE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73B2D60-ED44-3544-89FE-43763D74DD7A}"/>
              </a:ext>
            </a:extLst>
          </p:cNvPr>
          <p:cNvSpPr/>
          <p:nvPr userDrawn="1"/>
        </p:nvSpPr>
        <p:spPr>
          <a:xfrm>
            <a:off x="3295816" y="4555398"/>
            <a:ext cx="2700000" cy="1603081"/>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1C303F96-8B5D-7244-A4D5-D530F883B54B}"/>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17821C-2760-A941-AC88-40FAC402CFFD}"/>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9D76A0C8-5F7B-5840-8CCE-20CA02DAC9B3}"/>
              </a:ext>
            </a:extLst>
          </p:cNvPr>
          <p:cNvPicPr>
            <a:picLocks noChangeAspect="1"/>
          </p:cNvPicPr>
          <p:nvPr userDrawn="1"/>
        </p:nvPicPr>
        <p:blipFill>
          <a:blip r:embed="rId2"/>
          <a:stretch>
            <a:fillRect/>
          </a:stretch>
        </p:blipFill>
        <p:spPr>
          <a:xfrm>
            <a:off x="347413" y="6341795"/>
            <a:ext cx="376428" cy="376428"/>
          </a:xfrm>
          <a:prstGeom prst="rect">
            <a:avLst/>
          </a:prstGeom>
        </p:spPr>
      </p:pic>
      <p:sp>
        <p:nvSpPr>
          <p:cNvPr id="19" name="Rectangle 18">
            <a:extLst>
              <a:ext uri="{FF2B5EF4-FFF2-40B4-BE49-F238E27FC236}">
                <a16:creationId xmlns:a16="http://schemas.microsoft.com/office/drawing/2014/main" id="{FC07A11E-E677-BB4B-BDC2-B11149D9CCC8}"/>
              </a:ext>
            </a:extLst>
          </p:cNvPr>
          <p:cNvSpPr/>
          <p:nvPr userDrawn="1"/>
        </p:nvSpPr>
        <p:spPr>
          <a:xfrm>
            <a:off x="9144000" y="3835400"/>
            <a:ext cx="2700000" cy="720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9E57FC3-6D9D-4946-8073-5164368F25BC}"/>
              </a:ext>
            </a:extLst>
          </p:cNvPr>
          <p:cNvSpPr/>
          <p:nvPr userDrawn="1"/>
        </p:nvSpPr>
        <p:spPr>
          <a:xfrm>
            <a:off x="6218008" y="4574480"/>
            <a:ext cx="2700000" cy="1603080"/>
          </a:xfrm>
          <a:prstGeom prst="rect">
            <a:avLst/>
          </a:prstGeom>
          <a:solidFill>
            <a:srgbClr val="D2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E7BFB9D-D67D-6D46-B5EA-09B3EAC97DEA}"/>
              </a:ext>
            </a:extLst>
          </p:cNvPr>
          <p:cNvSpPr/>
          <p:nvPr userDrawn="1"/>
        </p:nvSpPr>
        <p:spPr>
          <a:xfrm>
            <a:off x="6218008" y="3854480"/>
            <a:ext cx="2700000" cy="72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356780C-8467-894F-9BD2-21F5F360A7D5}"/>
              </a:ext>
            </a:extLst>
          </p:cNvPr>
          <p:cNvSpPr/>
          <p:nvPr userDrawn="1"/>
        </p:nvSpPr>
        <p:spPr>
          <a:xfrm>
            <a:off x="3295816" y="2045081"/>
            <a:ext cx="2700000" cy="160308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F0CE83D-DD8E-AE48-BBC4-5D19C2FD0062}"/>
              </a:ext>
            </a:extLst>
          </p:cNvPr>
          <p:cNvSpPr/>
          <p:nvPr userDrawn="1"/>
        </p:nvSpPr>
        <p:spPr>
          <a:xfrm>
            <a:off x="3295816" y="1325081"/>
            <a:ext cx="2700000" cy="720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26AE2C5-8D75-5144-BB01-2BDFDDE9C93A}"/>
              </a:ext>
            </a:extLst>
          </p:cNvPr>
          <p:cNvSpPr/>
          <p:nvPr userDrawn="1"/>
        </p:nvSpPr>
        <p:spPr>
          <a:xfrm>
            <a:off x="3295816" y="3854480"/>
            <a:ext cx="2700000" cy="7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D2081BE-A1F6-704F-B48B-BB07F6216FE3}"/>
              </a:ext>
            </a:extLst>
          </p:cNvPr>
          <p:cNvSpPr/>
          <p:nvPr userDrawn="1"/>
        </p:nvSpPr>
        <p:spPr>
          <a:xfrm>
            <a:off x="9133847" y="2045081"/>
            <a:ext cx="2700000" cy="1603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EAF5FAA-1DC5-1340-A437-761DE12AC6FF}"/>
              </a:ext>
            </a:extLst>
          </p:cNvPr>
          <p:cNvSpPr/>
          <p:nvPr userDrawn="1"/>
        </p:nvSpPr>
        <p:spPr>
          <a:xfrm>
            <a:off x="9133847" y="1325081"/>
            <a:ext cx="2700000" cy="720000"/>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4182F10-25D8-FB49-B67F-8816C9C278E5}"/>
              </a:ext>
            </a:extLst>
          </p:cNvPr>
          <p:cNvSpPr/>
          <p:nvPr userDrawn="1"/>
        </p:nvSpPr>
        <p:spPr>
          <a:xfrm>
            <a:off x="6214831" y="2045081"/>
            <a:ext cx="2700000" cy="160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B4D49C2B-5BC4-B643-BB15-72BEF7426325}"/>
              </a:ext>
            </a:extLst>
          </p:cNvPr>
          <p:cNvSpPr/>
          <p:nvPr userDrawn="1"/>
        </p:nvSpPr>
        <p:spPr>
          <a:xfrm>
            <a:off x="6214831" y="1325081"/>
            <a:ext cx="2700000" cy="72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08295FF-67D2-A442-9E66-CC760EAA4D6E}"/>
              </a:ext>
            </a:extLst>
          </p:cNvPr>
          <p:cNvSpPr/>
          <p:nvPr userDrawn="1"/>
        </p:nvSpPr>
        <p:spPr>
          <a:xfrm>
            <a:off x="358153" y="2045081"/>
            <a:ext cx="2700000" cy="160308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8DDF5D6-8FC1-5F4A-9E3B-ED93F08C2F75}"/>
              </a:ext>
            </a:extLst>
          </p:cNvPr>
          <p:cNvSpPr/>
          <p:nvPr userDrawn="1"/>
        </p:nvSpPr>
        <p:spPr>
          <a:xfrm>
            <a:off x="358153" y="1325081"/>
            <a:ext cx="2700000" cy="7200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2850056-67D3-5649-B084-655636A68EFD}"/>
              </a:ext>
            </a:extLst>
          </p:cNvPr>
          <p:cNvSpPr/>
          <p:nvPr userDrawn="1"/>
        </p:nvSpPr>
        <p:spPr>
          <a:xfrm>
            <a:off x="358153" y="4574480"/>
            <a:ext cx="2700000" cy="1603080"/>
          </a:xfrm>
          <a:prstGeom prst="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7BBC6A8-F2D6-F642-8AF0-E7FD6359AF51}"/>
              </a:ext>
            </a:extLst>
          </p:cNvPr>
          <p:cNvSpPr/>
          <p:nvPr userDrawn="1"/>
        </p:nvSpPr>
        <p:spPr>
          <a:xfrm>
            <a:off x="358153" y="3854480"/>
            <a:ext cx="2700000" cy="720000"/>
          </a:xfrm>
          <a:prstGeom prst="rect">
            <a:avLst/>
          </a:prstGeom>
          <a:solidFill>
            <a:srgbClr val="9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2">
            <a:extLst>
              <a:ext uri="{FF2B5EF4-FFF2-40B4-BE49-F238E27FC236}">
                <a16:creationId xmlns:a16="http://schemas.microsoft.com/office/drawing/2014/main" id="{264A2F12-DDDB-384B-9C77-2E0F398EDF94}"/>
              </a:ext>
            </a:extLst>
          </p:cNvPr>
          <p:cNvSpPr>
            <a:spLocks noGrp="1"/>
          </p:cNvSpPr>
          <p:nvPr>
            <p:ph type="body" sz="quarter" idx="18" hasCustomPrompt="1"/>
          </p:nvPr>
        </p:nvSpPr>
        <p:spPr>
          <a:xfrm>
            <a:off x="395076" y="1415341"/>
            <a:ext cx="2626153" cy="537765"/>
          </a:xfrm>
        </p:spPr>
        <p:txBody>
          <a:bodyPr anchor="ctr"/>
          <a:lstStyle>
            <a:lvl1pPr algn="ctr">
              <a:buNone/>
              <a:defRPr sz="2200" b="1">
                <a:solidFill>
                  <a:schemeClr val="tx1"/>
                </a:solidFill>
              </a:defRPr>
            </a:lvl1pPr>
          </a:lstStyle>
          <a:p>
            <a:pPr lvl="0"/>
            <a:r>
              <a:rPr lang="en-GB" dirty="0"/>
              <a:t>Insert title</a:t>
            </a:r>
          </a:p>
        </p:txBody>
      </p:sp>
      <p:sp>
        <p:nvSpPr>
          <p:cNvPr id="34" name="Text Placeholder 2">
            <a:extLst>
              <a:ext uri="{FF2B5EF4-FFF2-40B4-BE49-F238E27FC236}">
                <a16:creationId xmlns:a16="http://schemas.microsoft.com/office/drawing/2014/main" id="{6E1B213D-9BFF-3F4B-A35C-1C5A45CF65D1}"/>
              </a:ext>
            </a:extLst>
          </p:cNvPr>
          <p:cNvSpPr>
            <a:spLocks noGrp="1"/>
          </p:cNvSpPr>
          <p:nvPr>
            <p:ph type="body" sz="quarter" idx="19" hasCustomPrompt="1"/>
          </p:nvPr>
        </p:nvSpPr>
        <p:spPr>
          <a:xfrm>
            <a:off x="3332739" y="1428096"/>
            <a:ext cx="2626153" cy="537765"/>
          </a:xfrm>
        </p:spPr>
        <p:txBody>
          <a:bodyPr anchor="ctr"/>
          <a:lstStyle>
            <a:lvl1pPr algn="ctr">
              <a:buNone/>
              <a:defRPr sz="2200" b="1">
                <a:solidFill>
                  <a:schemeClr val="tx1"/>
                </a:solidFill>
              </a:defRPr>
            </a:lvl1pPr>
          </a:lstStyle>
          <a:p>
            <a:pPr lvl="0"/>
            <a:r>
              <a:rPr lang="en-GB" dirty="0"/>
              <a:t>Insert title</a:t>
            </a:r>
          </a:p>
        </p:txBody>
      </p:sp>
      <p:sp>
        <p:nvSpPr>
          <p:cNvPr id="35" name="Text Placeholder 2">
            <a:extLst>
              <a:ext uri="{FF2B5EF4-FFF2-40B4-BE49-F238E27FC236}">
                <a16:creationId xmlns:a16="http://schemas.microsoft.com/office/drawing/2014/main" id="{E7BFF57D-F56F-1D4B-BD54-B00F32863C66}"/>
              </a:ext>
            </a:extLst>
          </p:cNvPr>
          <p:cNvSpPr>
            <a:spLocks noGrp="1"/>
          </p:cNvSpPr>
          <p:nvPr>
            <p:ph type="body" sz="quarter" idx="20" hasCustomPrompt="1"/>
          </p:nvPr>
        </p:nvSpPr>
        <p:spPr>
          <a:xfrm>
            <a:off x="6251754" y="1428096"/>
            <a:ext cx="2626153" cy="537765"/>
          </a:xfrm>
        </p:spPr>
        <p:txBody>
          <a:bodyPr anchor="ctr"/>
          <a:lstStyle>
            <a:lvl1pPr algn="ctr">
              <a:buNone/>
              <a:defRPr sz="2200" b="1">
                <a:solidFill>
                  <a:schemeClr val="tx1"/>
                </a:solidFill>
              </a:defRPr>
            </a:lvl1pPr>
          </a:lstStyle>
          <a:p>
            <a:pPr lvl="0"/>
            <a:r>
              <a:rPr lang="en-GB" dirty="0"/>
              <a:t>Insert title</a:t>
            </a:r>
          </a:p>
        </p:txBody>
      </p:sp>
      <p:sp>
        <p:nvSpPr>
          <p:cNvPr id="36" name="Text Placeholder 2">
            <a:extLst>
              <a:ext uri="{FF2B5EF4-FFF2-40B4-BE49-F238E27FC236}">
                <a16:creationId xmlns:a16="http://schemas.microsoft.com/office/drawing/2014/main" id="{1E47DC0F-4FEF-5B40-82B9-2234591E3764}"/>
              </a:ext>
            </a:extLst>
          </p:cNvPr>
          <p:cNvSpPr>
            <a:spLocks noGrp="1"/>
          </p:cNvSpPr>
          <p:nvPr>
            <p:ph type="body" sz="quarter" idx="21" hasCustomPrompt="1"/>
          </p:nvPr>
        </p:nvSpPr>
        <p:spPr>
          <a:xfrm>
            <a:off x="9170770" y="1415341"/>
            <a:ext cx="2626153" cy="537765"/>
          </a:xfrm>
        </p:spPr>
        <p:txBody>
          <a:bodyPr anchor="ctr"/>
          <a:lstStyle>
            <a:lvl1pPr algn="ctr">
              <a:buNone/>
              <a:defRPr sz="2200" b="1">
                <a:solidFill>
                  <a:schemeClr val="tx1"/>
                </a:solidFill>
              </a:defRPr>
            </a:lvl1pPr>
          </a:lstStyle>
          <a:p>
            <a:pPr lvl="0"/>
            <a:r>
              <a:rPr lang="en-GB" dirty="0"/>
              <a:t>Insert title</a:t>
            </a:r>
          </a:p>
        </p:txBody>
      </p:sp>
      <p:sp>
        <p:nvSpPr>
          <p:cNvPr id="37" name="Text Placeholder 2">
            <a:extLst>
              <a:ext uri="{FF2B5EF4-FFF2-40B4-BE49-F238E27FC236}">
                <a16:creationId xmlns:a16="http://schemas.microsoft.com/office/drawing/2014/main" id="{1A98B410-C69E-3F46-BD5C-78219838E226}"/>
              </a:ext>
            </a:extLst>
          </p:cNvPr>
          <p:cNvSpPr>
            <a:spLocks noGrp="1"/>
          </p:cNvSpPr>
          <p:nvPr>
            <p:ph type="body" sz="quarter" idx="22" hasCustomPrompt="1"/>
          </p:nvPr>
        </p:nvSpPr>
        <p:spPr>
          <a:xfrm>
            <a:off x="407776" y="3929941"/>
            <a:ext cx="2626153" cy="537765"/>
          </a:xfrm>
        </p:spPr>
        <p:txBody>
          <a:bodyPr anchor="ctr"/>
          <a:lstStyle>
            <a:lvl1pPr algn="ctr">
              <a:buNone/>
              <a:defRPr sz="2200" b="1">
                <a:solidFill>
                  <a:schemeClr val="tx1"/>
                </a:solidFill>
              </a:defRPr>
            </a:lvl1pPr>
          </a:lstStyle>
          <a:p>
            <a:pPr lvl="0"/>
            <a:r>
              <a:rPr lang="en-GB" dirty="0"/>
              <a:t>Insert title</a:t>
            </a:r>
          </a:p>
        </p:txBody>
      </p:sp>
      <p:sp>
        <p:nvSpPr>
          <p:cNvPr id="38" name="Text Placeholder 2">
            <a:extLst>
              <a:ext uri="{FF2B5EF4-FFF2-40B4-BE49-F238E27FC236}">
                <a16:creationId xmlns:a16="http://schemas.microsoft.com/office/drawing/2014/main" id="{37118A98-662D-F848-B62B-2198A0209D36}"/>
              </a:ext>
            </a:extLst>
          </p:cNvPr>
          <p:cNvSpPr>
            <a:spLocks noGrp="1"/>
          </p:cNvSpPr>
          <p:nvPr>
            <p:ph type="body" sz="quarter" idx="23" hasCustomPrompt="1"/>
          </p:nvPr>
        </p:nvSpPr>
        <p:spPr>
          <a:xfrm>
            <a:off x="3345439" y="3942696"/>
            <a:ext cx="2626153" cy="537765"/>
          </a:xfrm>
        </p:spPr>
        <p:txBody>
          <a:bodyPr anchor="ctr"/>
          <a:lstStyle>
            <a:lvl1pPr algn="ctr">
              <a:buNone/>
              <a:defRPr sz="2200" b="1">
                <a:solidFill>
                  <a:schemeClr val="tx1"/>
                </a:solidFill>
              </a:defRPr>
            </a:lvl1pPr>
          </a:lstStyle>
          <a:p>
            <a:pPr lvl="0"/>
            <a:r>
              <a:rPr lang="en-GB" dirty="0"/>
              <a:t>Insert title</a:t>
            </a:r>
          </a:p>
        </p:txBody>
      </p:sp>
      <p:sp>
        <p:nvSpPr>
          <p:cNvPr id="39" name="Text Placeholder 2">
            <a:extLst>
              <a:ext uri="{FF2B5EF4-FFF2-40B4-BE49-F238E27FC236}">
                <a16:creationId xmlns:a16="http://schemas.microsoft.com/office/drawing/2014/main" id="{2C57190C-06A8-9E45-A1B6-8A7A95CD347E}"/>
              </a:ext>
            </a:extLst>
          </p:cNvPr>
          <p:cNvSpPr>
            <a:spLocks noGrp="1"/>
          </p:cNvSpPr>
          <p:nvPr>
            <p:ph type="body" sz="quarter" idx="24" hasCustomPrompt="1"/>
          </p:nvPr>
        </p:nvSpPr>
        <p:spPr>
          <a:xfrm>
            <a:off x="6264454" y="3942696"/>
            <a:ext cx="2626153" cy="537765"/>
          </a:xfrm>
        </p:spPr>
        <p:txBody>
          <a:bodyPr anchor="ctr"/>
          <a:lstStyle>
            <a:lvl1pPr algn="ctr">
              <a:buNone/>
              <a:defRPr sz="2200" b="1">
                <a:solidFill>
                  <a:schemeClr val="tx1"/>
                </a:solidFill>
              </a:defRPr>
            </a:lvl1pPr>
          </a:lstStyle>
          <a:p>
            <a:pPr lvl="0"/>
            <a:r>
              <a:rPr lang="en-GB" dirty="0"/>
              <a:t>Insert title</a:t>
            </a:r>
          </a:p>
        </p:txBody>
      </p:sp>
      <p:sp>
        <p:nvSpPr>
          <p:cNvPr id="40" name="Text Placeholder 2">
            <a:extLst>
              <a:ext uri="{FF2B5EF4-FFF2-40B4-BE49-F238E27FC236}">
                <a16:creationId xmlns:a16="http://schemas.microsoft.com/office/drawing/2014/main" id="{93F1C3F7-A3A3-A841-8B01-AEAA67C12105}"/>
              </a:ext>
            </a:extLst>
          </p:cNvPr>
          <p:cNvSpPr>
            <a:spLocks noGrp="1"/>
          </p:cNvSpPr>
          <p:nvPr>
            <p:ph type="body" sz="quarter" idx="25" hasCustomPrompt="1"/>
          </p:nvPr>
        </p:nvSpPr>
        <p:spPr>
          <a:xfrm>
            <a:off x="9183470" y="3929941"/>
            <a:ext cx="2626153" cy="537765"/>
          </a:xfrm>
        </p:spPr>
        <p:txBody>
          <a:bodyPr anchor="ctr"/>
          <a:lstStyle>
            <a:lvl1pPr algn="ctr">
              <a:buNone/>
              <a:defRPr sz="2200" b="1">
                <a:solidFill>
                  <a:schemeClr val="tx1"/>
                </a:solidFill>
              </a:defRPr>
            </a:lvl1pPr>
          </a:lstStyle>
          <a:p>
            <a:pPr lvl="0"/>
            <a:r>
              <a:rPr lang="en-GB" dirty="0"/>
              <a:t>Insert title</a:t>
            </a:r>
          </a:p>
        </p:txBody>
      </p:sp>
    </p:spTree>
    <p:extLst>
      <p:ext uri="{BB962C8B-B14F-4D97-AF65-F5344CB8AC3E}">
        <p14:creationId xmlns:p14="http://schemas.microsoft.com/office/powerpoint/2010/main" val="164933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7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4" name="Rectangle 13">
            <a:extLst>
              <a:ext uri="{FF2B5EF4-FFF2-40B4-BE49-F238E27FC236}">
                <a16:creationId xmlns:a16="http://schemas.microsoft.com/office/drawing/2014/main" id="{F73B2D60-ED44-3544-89FE-43763D74DD7A}"/>
              </a:ext>
            </a:extLst>
          </p:cNvPr>
          <p:cNvSpPr/>
          <p:nvPr userDrawn="1"/>
        </p:nvSpPr>
        <p:spPr>
          <a:xfrm>
            <a:off x="4056639" y="4555398"/>
            <a:ext cx="3096000" cy="1603081"/>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1C303F96-8B5D-7244-A4D5-D530F883B54B}"/>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17821C-2760-A941-AC88-40FAC402CFFD}"/>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9D76A0C8-5F7B-5840-8CCE-20CA02DAC9B3}"/>
              </a:ext>
            </a:extLst>
          </p:cNvPr>
          <p:cNvPicPr>
            <a:picLocks noChangeAspect="1"/>
          </p:cNvPicPr>
          <p:nvPr userDrawn="1"/>
        </p:nvPicPr>
        <p:blipFill>
          <a:blip r:embed="rId2"/>
          <a:stretch>
            <a:fillRect/>
          </a:stretch>
        </p:blipFill>
        <p:spPr>
          <a:xfrm>
            <a:off x="347413" y="6341795"/>
            <a:ext cx="376428" cy="376428"/>
          </a:xfrm>
          <a:prstGeom prst="rect">
            <a:avLst/>
          </a:prstGeom>
        </p:spPr>
      </p:pic>
      <p:sp>
        <p:nvSpPr>
          <p:cNvPr id="20" name="Rectangle 19">
            <a:extLst>
              <a:ext uri="{FF2B5EF4-FFF2-40B4-BE49-F238E27FC236}">
                <a16:creationId xmlns:a16="http://schemas.microsoft.com/office/drawing/2014/main" id="{49E57FC3-6D9D-4946-8073-5164368F25BC}"/>
              </a:ext>
            </a:extLst>
          </p:cNvPr>
          <p:cNvSpPr/>
          <p:nvPr userDrawn="1"/>
        </p:nvSpPr>
        <p:spPr>
          <a:xfrm>
            <a:off x="7672200" y="4574480"/>
            <a:ext cx="3096000" cy="160308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E7BFB9D-D67D-6D46-B5EA-09B3EAC97DEA}"/>
              </a:ext>
            </a:extLst>
          </p:cNvPr>
          <p:cNvSpPr/>
          <p:nvPr userDrawn="1"/>
        </p:nvSpPr>
        <p:spPr>
          <a:xfrm>
            <a:off x="7672200" y="3854480"/>
            <a:ext cx="3096000" cy="720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4356780C-8467-894F-9BD2-21F5F360A7D5}"/>
              </a:ext>
            </a:extLst>
          </p:cNvPr>
          <p:cNvSpPr/>
          <p:nvPr userDrawn="1"/>
        </p:nvSpPr>
        <p:spPr>
          <a:xfrm>
            <a:off x="4019715" y="2069021"/>
            <a:ext cx="3096000" cy="1603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1F0CE83D-DD8E-AE48-BBC4-5D19C2FD0062}"/>
              </a:ext>
            </a:extLst>
          </p:cNvPr>
          <p:cNvSpPr/>
          <p:nvPr userDrawn="1"/>
        </p:nvSpPr>
        <p:spPr>
          <a:xfrm>
            <a:off x="4019715" y="1349021"/>
            <a:ext cx="3096000" cy="720000"/>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26AE2C5-8D75-5144-BB01-2BDFDDE9C93A}"/>
              </a:ext>
            </a:extLst>
          </p:cNvPr>
          <p:cNvSpPr/>
          <p:nvPr userDrawn="1"/>
        </p:nvSpPr>
        <p:spPr>
          <a:xfrm>
            <a:off x="4056639" y="3854480"/>
            <a:ext cx="3096000" cy="7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4182F10-25D8-FB49-B67F-8816C9C278E5}"/>
              </a:ext>
            </a:extLst>
          </p:cNvPr>
          <p:cNvSpPr/>
          <p:nvPr userDrawn="1"/>
        </p:nvSpPr>
        <p:spPr>
          <a:xfrm>
            <a:off x="7672200" y="2045081"/>
            <a:ext cx="3096000" cy="160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B4D49C2B-5BC4-B643-BB15-72BEF7426325}"/>
              </a:ext>
            </a:extLst>
          </p:cNvPr>
          <p:cNvSpPr/>
          <p:nvPr userDrawn="1"/>
        </p:nvSpPr>
        <p:spPr>
          <a:xfrm>
            <a:off x="7672200" y="1325081"/>
            <a:ext cx="3096000" cy="72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08295FF-67D2-A442-9E66-CC760EAA4D6E}"/>
              </a:ext>
            </a:extLst>
          </p:cNvPr>
          <p:cNvSpPr/>
          <p:nvPr userDrawn="1"/>
        </p:nvSpPr>
        <p:spPr>
          <a:xfrm>
            <a:off x="358152" y="2045081"/>
            <a:ext cx="3096000" cy="160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8DDF5D6-8FC1-5F4A-9E3B-ED93F08C2F75}"/>
              </a:ext>
            </a:extLst>
          </p:cNvPr>
          <p:cNvSpPr/>
          <p:nvPr userDrawn="1"/>
        </p:nvSpPr>
        <p:spPr>
          <a:xfrm>
            <a:off x="358152" y="1325081"/>
            <a:ext cx="3096000" cy="72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2850056-67D3-5649-B084-655636A68EFD}"/>
              </a:ext>
            </a:extLst>
          </p:cNvPr>
          <p:cNvSpPr/>
          <p:nvPr userDrawn="1"/>
        </p:nvSpPr>
        <p:spPr>
          <a:xfrm>
            <a:off x="358152" y="4574480"/>
            <a:ext cx="3096000" cy="160308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7BBC6A8-F2D6-F642-8AF0-E7FD6359AF51}"/>
              </a:ext>
            </a:extLst>
          </p:cNvPr>
          <p:cNvSpPr/>
          <p:nvPr userDrawn="1"/>
        </p:nvSpPr>
        <p:spPr>
          <a:xfrm>
            <a:off x="358152" y="3854480"/>
            <a:ext cx="3096000" cy="720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 Placeholder 2">
            <a:extLst>
              <a:ext uri="{FF2B5EF4-FFF2-40B4-BE49-F238E27FC236}">
                <a16:creationId xmlns:a16="http://schemas.microsoft.com/office/drawing/2014/main" id="{0197597A-2690-0847-AA13-9581781E1FC3}"/>
              </a:ext>
            </a:extLst>
          </p:cNvPr>
          <p:cNvSpPr>
            <a:spLocks noGrp="1"/>
          </p:cNvSpPr>
          <p:nvPr>
            <p:ph type="body" sz="quarter" idx="18" hasCustomPrompt="1"/>
          </p:nvPr>
        </p:nvSpPr>
        <p:spPr>
          <a:xfrm>
            <a:off x="395076" y="1415341"/>
            <a:ext cx="3059076" cy="537765"/>
          </a:xfrm>
        </p:spPr>
        <p:txBody>
          <a:bodyPr anchor="ctr"/>
          <a:lstStyle>
            <a:lvl1pPr algn="ctr">
              <a:buNone/>
              <a:defRPr sz="2200" b="1">
                <a:solidFill>
                  <a:schemeClr val="tx1"/>
                </a:solidFill>
              </a:defRPr>
            </a:lvl1pPr>
          </a:lstStyle>
          <a:p>
            <a:pPr lvl="0"/>
            <a:r>
              <a:rPr lang="en-GB" dirty="0"/>
              <a:t>Insert title</a:t>
            </a:r>
          </a:p>
        </p:txBody>
      </p:sp>
      <p:sp>
        <p:nvSpPr>
          <p:cNvPr id="37" name="Text Placeholder 2">
            <a:extLst>
              <a:ext uri="{FF2B5EF4-FFF2-40B4-BE49-F238E27FC236}">
                <a16:creationId xmlns:a16="http://schemas.microsoft.com/office/drawing/2014/main" id="{EFFBA4F4-3D70-FA40-A76C-C50FE0ADEB01}"/>
              </a:ext>
            </a:extLst>
          </p:cNvPr>
          <p:cNvSpPr>
            <a:spLocks noGrp="1"/>
          </p:cNvSpPr>
          <p:nvPr>
            <p:ph type="body" sz="quarter" idx="19" hasCustomPrompt="1"/>
          </p:nvPr>
        </p:nvSpPr>
        <p:spPr>
          <a:xfrm>
            <a:off x="4056639" y="1452036"/>
            <a:ext cx="3059076" cy="537765"/>
          </a:xfrm>
        </p:spPr>
        <p:txBody>
          <a:bodyPr anchor="ctr"/>
          <a:lstStyle>
            <a:lvl1pPr algn="ctr">
              <a:buNone/>
              <a:defRPr sz="2200" b="1">
                <a:solidFill>
                  <a:schemeClr val="tx1"/>
                </a:solidFill>
              </a:defRPr>
            </a:lvl1pPr>
          </a:lstStyle>
          <a:p>
            <a:pPr lvl="0"/>
            <a:r>
              <a:rPr lang="en-GB" dirty="0"/>
              <a:t>Insert title</a:t>
            </a:r>
          </a:p>
        </p:txBody>
      </p:sp>
      <p:sp>
        <p:nvSpPr>
          <p:cNvPr id="38" name="Text Placeholder 2">
            <a:extLst>
              <a:ext uri="{FF2B5EF4-FFF2-40B4-BE49-F238E27FC236}">
                <a16:creationId xmlns:a16="http://schemas.microsoft.com/office/drawing/2014/main" id="{1D658630-BA32-3A42-877A-E81A5E367892}"/>
              </a:ext>
            </a:extLst>
          </p:cNvPr>
          <p:cNvSpPr>
            <a:spLocks noGrp="1"/>
          </p:cNvSpPr>
          <p:nvPr>
            <p:ph type="body" sz="quarter" idx="20" hasCustomPrompt="1"/>
          </p:nvPr>
        </p:nvSpPr>
        <p:spPr>
          <a:xfrm>
            <a:off x="7709122" y="1428096"/>
            <a:ext cx="2968447" cy="537765"/>
          </a:xfrm>
        </p:spPr>
        <p:txBody>
          <a:bodyPr anchor="ctr"/>
          <a:lstStyle>
            <a:lvl1pPr algn="ctr">
              <a:buNone/>
              <a:defRPr sz="2200" b="1">
                <a:solidFill>
                  <a:schemeClr val="tx1"/>
                </a:solidFill>
              </a:defRPr>
            </a:lvl1pPr>
          </a:lstStyle>
          <a:p>
            <a:pPr lvl="0"/>
            <a:r>
              <a:rPr lang="en-GB" dirty="0"/>
              <a:t>Insert title</a:t>
            </a:r>
          </a:p>
        </p:txBody>
      </p:sp>
      <p:sp>
        <p:nvSpPr>
          <p:cNvPr id="40" name="Text Placeholder 2">
            <a:extLst>
              <a:ext uri="{FF2B5EF4-FFF2-40B4-BE49-F238E27FC236}">
                <a16:creationId xmlns:a16="http://schemas.microsoft.com/office/drawing/2014/main" id="{A25AA656-2FAB-0D4A-A936-B8E24E9F90A3}"/>
              </a:ext>
            </a:extLst>
          </p:cNvPr>
          <p:cNvSpPr>
            <a:spLocks noGrp="1"/>
          </p:cNvSpPr>
          <p:nvPr>
            <p:ph type="body" sz="quarter" idx="22" hasCustomPrompt="1"/>
          </p:nvPr>
        </p:nvSpPr>
        <p:spPr>
          <a:xfrm>
            <a:off x="407776" y="3929941"/>
            <a:ext cx="3046376" cy="537765"/>
          </a:xfrm>
        </p:spPr>
        <p:txBody>
          <a:bodyPr anchor="ctr"/>
          <a:lstStyle>
            <a:lvl1pPr algn="ctr">
              <a:buNone/>
              <a:defRPr sz="2200" b="1">
                <a:solidFill>
                  <a:schemeClr val="tx1"/>
                </a:solidFill>
              </a:defRPr>
            </a:lvl1pPr>
          </a:lstStyle>
          <a:p>
            <a:pPr lvl="0"/>
            <a:r>
              <a:rPr lang="en-GB" dirty="0"/>
              <a:t>Insert title</a:t>
            </a:r>
          </a:p>
        </p:txBody>
      </p:sp>
      <p:sp>
        <p:nvSpPr>
          <p:cNvPr id="41" name="Text Placeholder 2">
            <a:extLst>
              <a:ext uri="{FF2B5EF4-FFF2-40B4-BE49-F238E27FC236}">
                <a16:creationId xmlns:a16="http://schemas.microsoft.com/office/drawing/2014/main" id="{8EB77E2A-7F1A-664D-B78E-81D3CB1EB292}"/>
              </a:ext>
            </a:extLst>
          </p:cNvPr>
          <p:cNvSpPr>
            <a:spLocks noGrp="1"/>
          </p:cNvSpPr>
          <p:nvPr>
            <p:ph type="body" sz="quarter" idx="23" hasCustomPrompt="1"/>
          </p:nvPr>
        </p:nvSpPr>
        <p:spPr>
          <a:xfrm>
            <a:off x="4081451" y="3942696"/>
            <a:ext cx="3046376" cy="537765"/>
          </a:xfrm>
        </p:spPr>
        <p:txBody>
          <a:bodyPr anchor="ctr"/>
          <a:lstStyle>
            <a:lvl1pPr algn="ctr">
              <a:buNone/>
              <a:defRPr sz="2200" b="1">
                <a:solidFill>
                  <a:schemeClr val="tx1"/>
                </a:solidFill>
              </a:defRPr>
            </a:lvl1pPr>
          </a:lstStyle>
          <a:p>
            <a:pPr lvl="0"/>
            <a:r>
              <a:rPr lang="en-GB" dirty="0"/>
              <a:t>Insert title</a:t>
            </a:r>
          </a:p>
        </p:txBody>
      </p:sp>
      <p:sp>
        <p:nvSpPr>
          <p:cNvPr id="42" name="Text Placeholder 2">
            <a:extLst>
              <a:ext uri="{FF2B5EF4-FFF2-40B4-BE49-F238E27FC236}">
                <a16:creationId xmlns:a16="http://schemas.microsoft.com/office/drawing/2014/main" id="{8B9D8CB7-44C7-214F-8416-0102C43289A4}"/>
              </a:ext>
            </a:extLst>
          </p:cNvPr>
          <p:cNvSpPr>
            <a:spLocks noGrp="1"/>
          </p:cNvSpPr>
          <p:nvPr>
            <p:ph type="body" sz="quarter" idx="24" hasCustomPrompt="1"/>
          </p:nvPr>
        </p:nvSpPr>
        <p:spPr>
          <a:xfrm>
            <a:off x="7718645" y="3942696"/>
            <a:ext cx="2955747" cy="537765"/>
          </a:xfrm>
        </p:spPr>
        <p:txBody>
          <a:bodyPr anchor="ctr"/>
          <a:lstStyle>
            <a:lvl1pPr algn="ctr">
              <a:buNone/>
              <a:defRPr sz="2200" b="1">
                <a:solidFill>
                  <a:schemeClr val="tx1"/>
                </a:solidFill>
              </a:defRPr>
            </a:lvl1pPr>
          </a:lstStyle>
          <a:p>
            <a:pPr lvl="0"/>
            <a:r>
              <a:rPr lang="en-GB" dirty="0"/>
              <a:t>Insert title</a:t>
            </a:r>
          </a:p>
        </p:txBody>
      </p:sp>
    </p:spTree>
    <p:extLst>
      <p:ext uri="{BB962C8B-B14F-4D97-AF65-F5344CB8AC3E}">
        <p14:creationId xmlns:p14="http://schemas.microsoft.com/office/powerpoint/2010/main" val="3348443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8_Data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360000"/>
            <a:ext cx="11404154" cy="468000"/>
          </a:xfrm>
          <a:prstGeom prst="rect">
            <a:avLst/>
          </a:prstGeom>
        </p:spPr>
        <p:txBody>
          <a:bodyPr lIns="0" tIns="0" rIns="0" bIns="0">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2" name="Rectangle 11">
            <a:extLst>
              <a:ext uri="{FF2B5EF4-FFF2-40B4-BE49-F238E27FC236}">
                <a16:creationId xmlns:a16="http://schemas.microsoft.com/office/drawing/2014/main" id="{E2DDC528-E0AB-484C-A627-36835D90A99A}"/>
              </a:ext>
            </a:extLst>
          </p:cNvPr>
          <p:cNvSpPr/>
          <p:nvPr userDrawn="1"/>
        </p:nvSpPr>
        <p:spPr>
          <a:xfrm>
            <a:off x="4746000" y="2069021"/>
            <a:ext cx="2700000" cy="1603080"/>
          </a:xfrm>
          <a:prstGeom prst="rect">
            <a:avLst/>
          </a:prstGeom>
          <a:solidFill>
            <a:srgbClr val="FE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F73B2D60-ED44-3544-89FE-43763D74DD7A}"/>
              </a:ext>
            </a:extLst>
          </p:cNvPr>
          <p:cNvSpPr/>
          <p:nvPr userDrawn="1"/>
        </p:nvSpPr>
        <p:spPr>
          <a:xfrm>
            <a:off x="3295816" y="4555398"/>
            <a:ext cx="2700000" cy="1603081"/>
          </a:xfrm>
          <a:prstGeom prst="rect">
            <a:avLst/>
          </a:prstGeom>
          <a:solidFill>
            <a:srgbClr val="F7F8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6" name="Straight Connector 15">
            <a:extLst>
              <a:ext uri="{FF2B5EF4-FFF2-40B4-BE49-F238E27FC236}">
                <a16:creationId xmlns:a16="http://schemas.microsoft.com/office/drawing/2014/main" id="{1C303F96-8B5D-7244-A4D5-D530F883B54B}"/>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17821C-2760-A941-AC88-40FAC402CFFD}"/>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8" name="Picture 17" descr="Icon&#10;&#10;Description automatically generated with medium confidence">
            <a:extLst>
              <a:ext uri="{FF2B5EF4-FFF2-40B4-BE49-F238E27FC236}">
                <a16:creationId xmlns:a16="http://schemas.microsoft.com/office/drawing/2014/main" id="{9D76A0C8-5F7B-5840-8CCE-20CA02DAC9B3}"/>
              </a:ext>
            </a:extLst>
          </p:cNvPr>
          <p:cNvPicPr>
            <a:picLocks noChangeAspect="1"/>
          </p:cNvPicPr>
          <p:nvPr userDrawn="1"/>
        </p:nvPicPr>
        <p:blipFill>
          <a:blip r:embed="rId2"/>
          <a:stretch>
            <a:fillRect/>
          </a:stretch>
        </p:blipFill>
        <p:spPr>
          <a:xfrm>
            <a:off x="347413" y="6341795"/>
            <a:ext cx="376428" cy="376428"/>
          </a:xfrm>
          <a:prstGeom prst="rect">
            <a:avLst/>
          </a:prstGeom>
        </p:spPr>
      </p:pic>
      <p:sp>
        <p:nvSpPr>
          <p:cNvPr id="19" name="Rectangle 18">
            <a:extLst>
              <a:ext uri="{FF2B5EF4-FFF2-40B4-BE49-F238E27FC236}">
                <a16:creationId xmlns:a16="http://schemas.microsoft.com/office/drawing/2014/main" id="{FC07A11E-E677-BB4B-BDC2-B11149D9CCC8}"/>
              </a:ext>
            </a:extLst>
          </p:cNvPr>
          <p:cNvSpPr/>
          <p:nvPr userDrawn="1"/>
        </p:nvSpPr>
        <p:spPr>
          <a:xfrm>
            <a:off x="4746000" y="1349021"/>
            <a:ext cx="2700000" cy="720000"/>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49E57FC3-6D9D-4946-8073-5164368F25BC}"/>
              </a:ext>
            </a:extLst>
          </p:cNvPr>
          <p:cNvSpPr/>
          <p:nvPr userDrawn="1"/>
        </p:nvSpPr>
        <p:spPr>
          <a:xfrm>
            <a:off x="6218008" y="4574480"/>
            <a:ext cx="2700000" cy="1603080"/>
          </a:xfrm>
          <a:prstGeom prst="rect">
            <a:avLst/>
          </a:prstGeom>
          <a:solidFill>
            <a:srgbClr val="D2E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BE7BFB9D-D67D-6D46-B5EA-09B3EAC97DEA}"/>
              </a:ext>
            </a:extLst>
          </p:cNvPr>
          <p:cNvSpPr/>
          <p:nvPr userDrawn="1"/>
        </p:nvSpPr>
        <p:spPr>
          <a:xfrm>
            <a:off x="6218008" y="3854480"/>
            <a:ext cx="2700000" cy="7200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326AE2C5-8D75-5144-BB01-2BDFDDE9C93A}"/>
              </a:ext>
            </a:extLst>
          </p:cNvPr>
          <p:cNvSpPr/>
          <p:nvPr userDrawn="1"/>
        </p:nvSpPr>
        <p:spPr>
          <a:xfrm>
            <a:off x="3295816" y="3854480"/>
            <a:ext cx="2700000" cy="720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CD2081BE-A1F6-704F-B48B-BB07F6216FE3}"/>
              </a:ext>
            </a:extLst>
          </p:cNvPr>
          <p:cNvSpPr/>
          <p:nvPr userDrawn="1"/>
        </p:nvSpPr>
        <p:spPr>
          <a:xfrm>
            <a:off x="7686047" y="2069021"/>
            <a:ext cx="2700000" cy="16030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7EAF5FAA-1DC5-1340-A437-761DE12AC6FF}"/>
              </a:ext>
            </a:extLst>
          </p:cNvPr>
          <p:cNvSpPr/>
          <p:nvPr userDrawn="1"/>
        </p:nvSpPr>
        <p:spPr>
          <a:xfrm>
            <a:off x="7686047" y="1349021"/>
            <a:ext cx="2700000" cy="720000"/>
          </a:xfrm>
          <a:prstGeom prst="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04182F10-25D8-FB49-B67F-8816C9C278E5}"/>
              </a:ext>
            </a:extLst>
          </p:cNvPr>
          <p:cNvSpPr/>
          <p:nvPr userDrawn="1"/>
        </p:nvSpPr>
        <p:spPr>
          <a:xfrm>
            <a:off x="9116862" y="4555398"/>
            <a:ext cx="2700000" cy="160308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B4D49C2B-5BC4-B643-BB15-72BEF7426325}"/>
              </a:ext>
            </a:extLst>
          </p:cNvPr>
          <p:cNvSpPr/>
          <p:nvPr userDrawn="1"/>
        </p:nvSpPr>
        <p:spPr>
          <a:xfrm>
            <a:off x="9116862" y="3835398"/>
            <a:ext cx="2700000" cy="720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B08295FF-67D2-A442-9E66-CC760EAA4D6E}"/>
              </a:ext>
            </a:extLst>
          </p:cNvPr>
          <p:cNvSpPr/>
          <p:nvPr userDrawn="1"/>
        </p:nvSpPr>
        <p:spPr>
          <a:xfrm>
            <a:off x="1805953" y="2069021"/>
            <a:ext cx="2700000" cy="1603080"/>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78DDF5D6-8FC1-5F4A-9E3B-ED93F08C2F75}"/>
              </a:ext>
            </a:extLst>
          </p:cNvPr>
          <p:cNvSpPr/>
          <p:nvPr userDrawn="1"/>
        </p:nvSpPr>
        <p:spPr>
          <a:xfrm>
            <a:off x="1805953" y="1349021"/>
            <a:ext cx="2700000" cy="720000"/>
          </a:xfrm>
          <a:prstGeom prst="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42850056-67D3-5649-B084-655636A68EFD}"/>
              </a:ext>
            </a:extLst>
          </p:cNvPr>
          <p:cNvSpPr/>
          <p:nvPr userDrawn="1"/>
        </p:nvSpPr>
        <p:spPr>
          <a:xfrm>
            <a:off x="358153" y="4574480"/>
            <a:ext cx="2700000" cy="1603080"/>
          </a:xfrm>
          <a:prstGeom prst="rect">
            <a:avLst/>
          </a:prstGeom>
          <a:solidFill>
            <a:srgbClr val="C2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7BBC6A8-F2D6-F642-8AF0-E7FD6359AF51}"/>
              </a:ext>
            </a:extLst>
          </p:cNvPr>
          <p:cNvSpPr/>
          <p:nvPr userDrawn="1"/>
        </p:nvSpPr>
        <p:spPr>
          <a:xfrm>
            <a:off x="358153" y="3854480"/>
            <a:ext cx="2700000" cy="720000"/>
          </a:xfrm>
          <a:prstGeom prst="rect">
            <a:avLst/>
          </a:prstGeom>
          <a:solidFill>
            <a:srgbClr val="9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 Placeholder 2">
            <a:extLst>
              <a:ext uri="{FF2B5EF4-FFF2-40B4-BE49-F238E27FC236}">
                <a16:creationId xmlns:a16="http://schemas.microsoft.com/office/drawing/2014/main" id="{264A2F12-DDDB-384B-9C77-2E0F398EDF94}"/>
              </a:ext>
            </a:extLst>
          </p:cNvPr>
          <p:cNvSpPr>
            <a:spLocks noGrp="1"/>
          </p:cNvSpPr>
          <p:nvPr>
            <p:ph type="body" sz="quarter" idx="18" hasCustomPrompt="1"/>
          </p:nvPr>
        </p:nvSpPr>
        <p:spPr>
          <a:xfrm>
            <a:off x="1842876" y="1439281"/>
            <a:ext cx="2626153" cy="537765"/>
          </a:xfrm>
        </p:spPr>
        <p:txBody>
          <a:bodyPr anchor="ctr"/>
          <a:lstStyle>
            <a:lvl1pPr algn="ctr">
              <a:buNone/>
              <a:defRPr sz="2200" b="1">
                <a:solidFill>
                  <a:schemeClr val="tx1"/>
                </a:solidFill>
              </a:defRPr>
            </a:lvl1pPr>
          </a:lstStyle>
          <a:p>
            <a:pPr lvl="0"/>
            <a:r>
              <a:rPr lang="en-GB" dirty="0"/>
              <a:t>Insert title</a:t>
            </a:r>
          </a:p>
        </p:txBody>
      </p:sp>
      <p:sp>
        <p:nvSpPr>
          <p:cNvPr id="35" name="Text Placeholder 2">
            <a:extLst>
              <a:ext uri="{FF2B5EF4-FFF2-40B4-BE49-F238E27FC236}">
                <a16:creationId xmlns:a16="http://schemas.microsoft.com/office/drawing/2014/main" id="{E7BFF57D-F56F-1D4B-BD54-B00F32863C66}"/>
              </a:ext>
            </a:extLst>
          </p:cNvPr>
          <p:cNvSpPr>
            <a:spLocks noGrp="1"/>
          </p:cNvSpPr>
          <p:nvPr>
            <p:ph type="body" sz="quarter" idx="20" hasCustomPrompt="1"/>
          </p:nvPr>
        </p:nvSpPr>
        <p:spPr>
          <a:xfrm>
            <a:off x="9153785" y="3938413"/>
            <a:ext cx="2626153" cy="537765"/>
          </a:xfrm>
        </p:spPr>
        <p:txBody>
          <a:bodyPr anchor="ctr"/>
          <a:lstStyle>
            <a:lvl1pPr algn="ctr">
              <a:buNone/>
              <a:defRPr sz="2200" b="1">
                <a:solidFill>
                  <a:schemeClr val="tx1"/>
                </a:solidFill>
              </a:defRPr>
            </a:lvl1pPr>
          </a:lstStyle>
          <a:p>
            <a:pPr lvl="0"/>
            <a:r>
              <a:rPr lang="en-GB" dirty="0"/>
              <a:t>Insert title</a:t>
            </a:r>
          </a:p>
        </p:txBody>
      </p:sp>
      <p:sp>
        <p:nvSpPr>
          <p:cNvPr id="36" name="Text Placeholder 2">
            <a:extLst>
              <a:ext uri="{FF2B5EF4-FFF2-40B4-BE49-F238E27FC236}">
                <a16:creationId xmlns:a16="http://schemas.microsoft.com/office/drawing/2014/main" id="{1E47DC0F-4FEF-5B40-82B9-2234591E3764}"/>
              </a:ext>
            </a:extLst>
          </p:cNvPr>
          <p:cNvSpPr>
            <a:spLocks noGrp="1"/>
          </p:cNvSpPr>
          <p:nvPr>
            <p:ph type="body" sz="quarter" idx="21" hasCustomPrompt="1"/>
          </p:nvPr>
        </p:nvSpPr>
        <p:spPr>
          <a:xfrm>
            <a:off x="7722970" y="1439281"/>
            <a:ext cx="2626153" cy="537765"/>
          </a:xfrm>
        </p:spPr>
        <p:txBody>
          <a:bodyPr anchor="ctr"/>
          <a:lstStyle>
            <a:lvl1pPr algn="ctr">
              <a:buNone/>
              <a:defRPr sz="2200" b="1">
                <a:solidFill>
                  <a:schemeClr val="tx1"/>
                </a:solidFill>
              </a:defRPr>
            </a:lvl1pPr>
          </a:lstStyle>
          <a:p>
            <a:pPr lvl="0"/>
            <a:r>
              <a:rPr lang="en-GB" dirty="0"/>
              <a:t>Insert title</a:t>
            </a:r>
          </a:p>
        </p:txBody>
      </p:sp>
      <p:sp>
        <p:nvSpPr>
          <p:cNvPr id="37" name="Text Placeholder 2">
            <a:extLst>
              <a:ext uri="{FF2B5EF4-FFF2-40B4-BE49-F238E27FC236}">
                <a16:creationId xmlns:a16="http://schemas.microsoft.com/office/drawing/2014/main" id="{1A98B410-C69E-3F46-BD5C-78219838E226}"/>
              </a:ext>
            </a:extLst>
          </p:cNvPr>
          <p:cNvSpPr>
            <a:spLocks noGrp="1"/>
          </p:cNvSpPr>
          <p:nvPr>
            <p:ph type="body" sz="quarter" idx="22" hasCustomPrompt="1"/>
          </p:nvPr>
        </p:nvSpPr>
        <p:spPr>
          <a:xfrm>
            <a:off x="407776" y="3929941"/>
            <a:ext cx="2626153" cy="537765"/>
          </a:xfrm>
        </p:spPr>
        <p:txBody>
          <a:bodyPr anchor="ctr"/>
          <a:lstStyle>
            <a:lvl1pPr algn="ctr">
              <a:buNone/>
              <a:defRPr sz="2200" b="1">
                <a:solidFill>
                  <a:schemeClr val="tx1"/>
                </a:solidFill>
              </a:defRPr>
            </a:lvl1pPr>
          </a:lstStyle>
          <a:p>
            <a:pPr lvl="0"/>
            <a:r>
              <a:rPr lang="en-GB" dirty="0"/>
              <a:t>Insert title</a:t>
            </a:r>
          </a:p>
        </p:txBody>
      </p:sp>
      <p:sp>
        <p:nvSpPr>
          <p:cNvPr id="38" name="Text Placeholder 2">
            <a:extLst>
              <a:ext uri="{FF2B5EF4-FFF2-40B4-BE49-F238E27FC236}">
                <a16:creationId xmlns:a16="http://schemas.microsoft.com/office/drawing/2014/main" id="{37118A98-662D-F848-B62B-2198A0209D36}"/>
              </a:ext>
            </a:extLst>
          </p:cNvPr>
          <p:cNvSpPr>
            <a:spLocks noGrp="1"/>
          </p:cNvSpPr>
          <p:nvPr>
            <p:ph type="body" sz="quarter" idx="23" hasCustomPrompt="1"/>
          </p:nvPr>
        </p:nvSpPr>
        <p:spPr>
          <a:xfrm>
            <a:off x="3345439" y="3942696"/>
            <a:ext cx="2626153" cy="537765"/>
          </a:xfrm>
        </p:spPr>
        <p:txBody>
          <a:bodyPr anchor="ctr"/>
          <a:lstStyle>
            <a:lvl1pPr algn="ctr">
              <a:buNone/>
              <a:defRPr sz="2200" b="1">
                <a:solidFill>
                  <a:schemeClr val="tx1"/>
                </a:solidFill>
              </a:defRPr>
            </a:lvl1pPr>
          </a:lstStyle>
          <a:p>
            <a:pPr lvl="0"/>
            <a:r>
              <a:rPr lang="en-GB" dirty="0"/>
              <a:t>Insert title</a:t>
            </a:r>
          </a:p>
        </p:txBody>
      </p:sp>
      <p:sp>
        <p:nvSpPr>
          <p:cNvPr id="39" name="Text Placeholder 2">
            <a:extLst>
              <a:ext uri="{FF2B5EF4-FFF2-40B4-BE49-F238E27FC236}">
                <a16:creationId xmlns:a16="http://schemas.microsoft.com/office/drawing/2014/main" id="{2C57190C-06A8-9E45-A1B6-8A7A95CD347E}"/>
              </a:ext>
            </a:extLst>
          </p:cNvPr>
          <p:cNvSpPr>
            <a:spLocks noGrp="1"/>
          </p:cNvSpPr>
          <p:nvPr>
            <p:ph type="body" sz="quarter" idx="24" hasCustomPrompt="1"/>
          </p:nvPr>
        </p:nvSpPr>
        <p:spPr>
          <a:xfrm>
            <a:off x="6264454" y="3942696"/>
            <a:ext cx="2626153" cy="537765"/>
          </a:xfrm>
        </p:spPr>
        <p:txBody>
          <a:bodyPr anchor="ctr"/>
          <a:lstStyle>
            <a:lvl1pPr algn="ctr">
              <a:buNone/>
              <a:defRPr sz="2200" b="1">
                <a:solidFill>
                  <a:schemeClr val="tx1"/>
                </a:solidFill>
              </a:defRPr>
            </a:lvl1pPr>
          </a:lstStyle>
          <a:p>
            <a:pPr lvl="0"/>
            <a:r>
              <a:rPr lang="en-GB" dirty="0"/>
              <a:t>Insert title</a:t>
            </a:r>
          </a:p>
        </p:txBody>
      </p:sp>
      <p:sp>
        <p:nvSpPr>
          <p:cNvPr id="40" name="Text Placeholder 2">
            <a:extLst>
              <a:ext uri="{FF2B5EF4-FFF2-40B4-BE49-F238E27FC236}">
                <a16:creationId xmlns:a16="http://schemas.microsoft.com/office/drawing/2014/main" id="{93F1C3F7-A3A3-A841-8B01-AEAA67C12105}"/>
              </a:ext>
            </a:extLst>
          </p:cNvPr>
          <p:cNvSpPr>
            <a:spLocks noGrp="1"/>
          </p:cNvSpPr>
          <p:nvPr>
            <p:ph type="body" sz="quarter" idx="25" hasCustomPrompt="1"/>
          </p:nvPr>
        </p:nvSpPr>
        <p:spPr>
          <a:xfrm>
            <a:off x="4785470" y="1443562"/>
            <a:ext cx="2626153" cy="537765"/>
          </a:xfrm>
        </p:spPr>
        <p:txBody>
          <a:bodyPr anchor="ctr"/>
          <a:lstStyle>
            <a:lvl1pPr algn="ctr">
              <a:buNone/>
              <a:defRPr sz="2200" b="1">
                <a:solidFill>
                  <a:schemeClr val="tx1"/>
                </a:solidFill>
              </a:defRPr>
            </a:lvl1pPr>
          </a:lstStyle>
          <a:p>
            <a:pPr lvl="0"/>
            <a:r>
              <a:rPr lang="en-GB" dirty="0"/>
              <a:t>Insert title</a:t>
            </a:r>
          </a:p>
        </p:txBody>
      </p:sp>
    </p:spTree>
    <p:extLst>
      <p:ext uri="{BB962C8B-B14F-4D97-AF65-F5344CB8AC3E}">
        <p14:creationId xmlns:p14="http://schemas.microsoft.com/office/powerpoint/2010/main" val="394408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Text boxes Colours x 5">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20" name="Rectangle 19">
            <a:extLst>
              <a:ext uri="{FF2B5EF4-FFF2-40B4-BE49-F238E27FC236}">
                <a16:creationId xmlns:a16="http://schemas.microsoft.com/office/drawing/2014/main" id="{08FEBAA5-9C5F-2648-899B-9991822EBFF6}"/>
              </a:ext>
            </a:extLst>
          </p:cNvPr>
          <p:cNvSpPr/>
          <p:nvPr userDrawn="1"/>
        </p:nvSpPr>
        <p:spPr>
          <a:xfrm>
            <a:off x="2370978" y="1089953"/>
            <a:ext cx="3564000" cy="2413034"/>
          </a:xfrm>
          <a:prstGeom prst="rect">
            <a:avLst/>
          </a:prstGeom>
          <a:solidFill>
            <a:srgbClr val="FEFC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9E7ED11E-4751-6140-AC11-8C5B88B96EE4}"/>
              </a:ext>
            </a:extLst>
          </p:cNvPr>
          <p:cNvSpPr/>
          <p:nvPr userDrawn="1"/>
        </p:nvSpPr>
        <p:spPr>
          <a:xfrm>
            <a:off x="6257024" y="1090987"/>
            <a:ext cx="3564000" cy="24119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24">
            <a:extLst>
              <a:ext uri="{FF2B5EF4-FFF2-40B4-BE49-F238E27FC236}">
                <a16:creationId xmlns:a16="http://schemas.microsoft.com/office/drawing/2014/main" id="{8FD6A08D-6DD3-C845-8B17-CC9297B607DC}"/>
              </a:ext>
            </a:extLst>
          </p:cNvPr>
          <p:cNvSpPr/>
          <p:nvPr userDrawn="1"/>
        </p:nvSpPr>
        <p:spPr>
          <a:xfrm>
            <a:off x="412708" y="3749267"/>
            <a:ext cx="3564000" cy="2412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B5A7277B-59DD-844A-A364-77AED24CBAC1}"/>
              </a:ext>
            </a:extLst>
          </p:cNvPr>
          <p:cNvSpPr/>
          <p:nvPr userDrawn="1"/>
        </p:nvSpPr>
        <p:spPr>
          <a:xfrm>
            <a:off x="4339760" y="3751041"/>
            <a:ext cx="3564000" cy="24102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FC04B02F-94D2-6E4A-ADC2-EE378D70C248}"/>
              </a:ext>
            </a:extLst>
          </p:cNvPr>
          <p:cNvSpPr/>
          <p:nvPr userDrawn="1"/>
        </p:nvSpPr>
        <p:spPr>
          <a:xfrm>
            <a:off x="8259249" y="3749266"/>
            <a:ext cx="3564000" cy="2410225"/>
          </a:xfrm>
          <a:prstGeom prst="rect">
            <a:avLst/>
          </a:prstGeom>
          <a:solidFill>
            <a:srgbClr val="FEF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a:extLst>
              <a:ext uri="{FF2B5EF4-FFF2-40B4-BE49-F238E27FC236}">
                <a16:creationId xmlns:a16="http://schemas.microsoft.com/office/drawing/2014/main" id="{0F81D218-E72F-F84F-B0C3-EC8A11107F2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3" name="Straight Connector 12">
            <a:extLst>
              <a:ext uri="{FF2B5EF4-FFF2-40B4-BE49-F238E27FC236}">
                <a16:creationId xmlns:a16="http://schemas.microsoft.com/office/drawing/2014/main" id="{C0FA0784-5769-E049-9521-CA48A25BCA15}"/>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63AC32-796E-4B43-83F2-494AA724B218}"/>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descr="Icon&#10;&#10;Description automatically generated with medium confidence">
            <a:extLst>
              <a:ext uri="{FF2B5EF4-FFF2-40B4-BE49-F238E27FC236}">
                <a16:creationId xmlns:a16="http://schemas.microsoft.com/office/drawing/2014/main" id="{675A3B4B-452B-734F-906D-C341F1CC1ACB}"/>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94347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Divider1">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612000" y="2466000"/>
            <a:ext cx="865108"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1999" y="2519999"/>
            <a:ext cx="6539077" cy="3142243"/>
          </a:xfrm>
          <a:prstGeom prst="rect">
            <a:avLst/>
          </a:prstGeom>
        </p:spPr>
        <p:txBody>
          <a:bodyPr>
            <a:noAutofit/>
          </a:bodyPr>
          <a:lstStyle>
            <a:lvl1pPr marL="0" indent="0">
              <a:buNone/>
              <a:defRPr sz="4200" b="1">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Section heading running over multiple lines but max of three lines</a:t>
            </a:r>
          </a:p>
        </p:txBody>
      </p:sp>
      <p:sp>
        <p:nvSpPr>
          <p:cNvPr id="10" name="Rectangle 9">
            <a:extLst>
              <a:ext uri="{FF2B5EF4-FFF2-40B4-BE49-F238E27FC236}">
                <a16:creationId xmlns:a16="http://schemas.microsoft.com/office/drawing/2014/main" id="{09D49428-E57D-9F4A-BB51-A28ECC51DC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4235043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slide with image">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p:spPr>
        <p:txBody>
          <a:bodyPr tIns="2340000"/>
          <a:lstStyle>
            <a:lvl1pPr algn="ctr">
              <a:buNone/>
              <a:defRPr/>
            </a:lvl1pPr>
          </a:lstStyle>
          <a:p>
            <a:r>
              <a:rPr lang="en-GB" dirty="0"/>
              <a:t>Click on image icon in centre to insert a photo</a:t>
            </a:r>
          </a:p>
        </p:txBody>
      </p:sp>
      <p:sp>
        <p:nvSpPr>
          <p:cNvPr id="8" name="Content Placeholder 2">
            <a:extLst>
              <a:ext uri="{FF2B5EF4-FFF2-40B4-BE49-F238E27FC236}">
                <a16:creationId xmlns:a16="http://schemas.microsoft.com/office/drawing/2014/main" id="{87BD488D-4939-6A48-BB33-B4443138E794}"/>
              </a:ext>
            </a:extLst>
          </p:cNvPr>
          <p:cNvSpPr>
            <a:spLocks noGrp="1"/>
          </p:cNvSpPr>
          <p:nvPr>
            <p:ph idx="1" hasCustomPrompt="1"/>
          </p:nvPr>
        </p:nvSpPr>
        <p:spPr>
          <a:xfrm>
            <a:off x="412708" y="2106000"/>
            <a:ext cx="4780615" cy="410309"/>
          </a:xfrm>
          <a:prstGeom prst="rect">
            <a:avLst/>
          </a:prstGeom>
        </p:spPr>
        <p:txBody>
          <a:bodyPr lIns="0" tIns="0" rIns="0" bIns="0">
            <a:normAutofit/>
          </a:bodyPr>
          <a:lstStyle>
            <a:lvl1pPr marL="0" indent="0">
              <a:buClr>
                <a:schemeClr val="tx1"/>
              </a:buClr>
              <a:buNone/>
              <a:defRPr sz="2200" b="1">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err="1"/>
              <a:t>Subheader</a:t>
            </a:r>
            <a:endParaRPr lang="en-GB" dirty="0"/>
          </a:p>
        </p:txBody>
      </p:sp>
      <p:sp>
        <p:nvSpPr>
          <p:cNvPr id="11" name="Text Placeholder 7">
            <a:extLst>
              <a:ext uri="{FF2B5EF4-FFF2-40B4-BE49-F238E27FC236}">
                <a16:creationId xmlns:a16="http://schemas.microsoft.com/office/drawing/2014/main" id="{C7501C30-9078-994C-9F7C-D73C2E78C774}"/>
              </a:ext>
            </a:extLst>
          </p:cNvPr>
          <p:cNvSpPr>
            <a:spLocks noGrp="1"/>
          </p:cNvSpPr>
          <p:nvPr>
            <p:ph type="body" sz="quarter" idx="13"/>
          </p:nvPr>
        </p:nvSpPr>
        <p:spPr>
          <a:xfrm>
            <a:off x="412751" y="2743200"/>
            <a:ext cx="5683250" cy="3294063"/>
          </a:xfrm>
          <a:prstGeom prst="rect">
            <a:avLst/>
          </a:prstGeom>
        </p:spPr>
        <p:txBody>
          <a:bodyPr lIns="0" tIns="0" rIns="0" bIns="0">
            <a:noAutofit/>
          </a:bodyPr>
          <a:lstStyle>
            <a:lvl1pPr marL="288000" indent="-288000">
              <a:lnSpc>
                <a:spcPts val="2200"/>
              </a:lnSpc>
              <a:spcBef>
                <a:spcPts val="0"/>
              </a:spcBef>
              <a:spcAft>
                <a:spcPts val="900"/>
              </a:spcAft>
              <a:buClr>
                <a:schemeClr val="accent6"/>
              </a:buClr>
              <a:buFont typeface="Arial" panose="020B0604020202020204" pitchFamily="34" charset="0"/>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42214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1191600" y="946120"/>
            <a:ext cx="865108"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lumMod val="60000"/>
                    <a:lumOff val="40000"/>
                  </a:schemeClr>
                </a:solidFill>
              </a:rPr>
              <a:t>‹#›</a:t>
            </a:fld>
            <a:endParaRPr lang="en-GB" sz="1200" dirty="0">
              <a:solidFill>
                <a:schemeClr val="accent6">
                  <a:lumMod val="60000"/>
                  <a:lumOff val="40000"/>
                </a:schemeClr>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1190366" y="1389478"/>
            <a:ext cx="9811265" cy="3466727"/>
          </a:xfrm>
          <a:prstGeom prst="rect">
            <a:avLst/>
          </a:prstGeom>
        </p:spPr>
        <p:txBody>
          <a:bodyPr>
            <a:noAutofit/>
          </a:bodyPr>
          <a:lstStyle>
            <a:lvl1pPr marL="0" indent="0" algn="l">
              <a:buNone/>
              <a:defRPr sz="4200" b="0">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centred text over multiple</a:t>
            </a:r>
            <a:br>
              <a:rPr lang="en-GB" dirty="0"/>
            </a:br>
            <a:r>
              <a:rPr lang="en-GB" dirty="0"/>
              <a:t>lines, try to make a harmonious left aligned shape like this or</a:t>
            </a:r>
            <a:br>
              <a:rPr lang="en-GB" dirty="0"/>
            </a:br>
            <a:r>
              <a:rPr lang="en-GB" dirty="0"/>
              <a:t>something similar”</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1191600" y="5096236"/>
            <a:ext cx="3890150" cy="896938"/>
          </a:xfrm>
          <a:prstGeom prst="rect">
            <a:avLst/>
          </a:prstGeom>
        </p:spPr>
        <p:txBody>
          <a:bodyPr/>
          <a:lstStyle>
            <a:lvl1pPr marL="0" indent="0" algn="l">
              <a:buNone/>
              <a:defRPr b="0">
                <a:solidFill>
                  <a:schemeClr val="bg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spTree>
    <p:extLst>
      <p:ext uri="{BB962C8B-B14F-4D97-AF65-F5344CB8AC3E}">
        <p14:creationId xmlns:p14="http://schemas.microsoft.com/office/powerpoint/2010/main" val="2785804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ubhead, one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2708" y="396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4780615" cy="410309"/>
          </a:xfrm>
          <a:prstGeom prst="rect">
            <a:avLst/>
          </a:prstGeom>
        </p:spPr>
        <p:txBody>
          <a:bodyPr lIns="0" tIns="0" rIns="0" bIns="0">
            <a:normAutofit/>
          </a:bodyPr>
          <a:lstStyle>
            <a:lvl1pPr marL="0" indent="0">
              <a:buClr>
                <a:schemeClr val="tx1"/>
              </a:buClr>
              <a:buNone/>
              <a:defRPr sz="2200" b="1">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err="1"/>
              <a:t>Subheader</a:t>
            </a: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50" y="2743200"/>
            <a:ext cx="11404111" cy="3294063"/>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US"/>
              <a:t>Click to edit Master text styles</a:t>
            </a:r>
          </a:p>
          <a:p>
            <a:pPr lvl="1"/>
            <a:r>
              <a:rPr lang="en-US"/>
              <a:t>Second level</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7" name="Straight Connector 6">
            <a:extLst>
              <a:ext uri="{FF2B5EF4-FFF2-40B4-BE49-F238E27FC236}">
                <a16:creationId xmlns:a16="http://schemas.microsoft.com/office/drawing/2014/main" id="{1811EFE6-8459-894B-B264-C7ADCA2098C4}"/>
              </a:ext>
            </a:extLst>
          </p:cNvPr>
          <p:cNvCxnSpPr/>
          <p:nvPr userDrawn="1"/>
        </p:nvCxnSpPr>
        <p:spPr>
          <a:xfrm>
            <a:off x="432000" y="324000"/>
            <a:ext cx="432118"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6BE4DD-D06D-8A4F-86C4-BDACA2A1C58F}"/>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with medium confidence">
            <a:extLst>
              <a:ext uri="{FF2B5EF4-FFF2-40B4-BE49-F238E27FC236}">
                <a16:creationId xmlns:a16="http://schemas.microsoft.com/office/drawing/2014/main" id="{C2B2B84D-B519-8A49-BF2C-8B0513492CB6}"/>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435129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extLst>
      <p:ext uri="{BB962C8B-B14F-4D97-AF65-F5344CB8AC3E}">
        <p14:creationId xmlns:p14="http://schemas.microsoft.com/office/powerpoint/2010/main" val="1292575346"/>
      </p:ext>
    </p:extLst>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Quote blue">
    <p:bg>
      <p:bgPr>
        <a:solidFill>
          <a:schemeClr val="bg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37224" y="720488"/>
            <a:ext cx="865108"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bg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0EAC6BFA-A4A3-CC4E-97BD-A2610228D26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descr="Icon&#10;&#10;Description automatically generated with medium confidence">
            <a:extLst>
              <a:ext uri="{FF2B5EF4-FFF2-40B4-BE49-F238E27FC236}">
                <a16:creationId xmlns:a16="http://schemas.microsoft.com/office/drawing/2014/main" id="{49509BB0-D3DC-6F4F-9669-CAB2FCFEF84A}"/>
              </a:ext>
            </a:extLst>
          </p:cNvPr>
          <p:cNvPicPr>
            <a:picLocks noChangeAspect="1"/>
          </p:cNvPicPr>
          <p:nvPr userDrawn="1"/>
        </p:nvPicPr>
        <p:blipFill>
          <a:blip r:embed="rId2"/>
          <a:stretch>
            <a:fillRect/>
          </a:stretch>
        </p:blipFill>
        <p:spPr>
          <a:xfrm>
            <a:off x="347413" y="6341795"/>
            <a:ext cx="376428" cy="376428"/>
          </a:xfrm>
          <a:prstGeom prst="rect">
            <a:avLst/>
          </a:prstGeom>
        </p:spPr>
      </p:pic>
    </p:spTree>
    <p:extLst>
      <p:ext uri="{BB962C8B-B14F-4D97-AF65-F5344CB8AC3E}">
        <p14:creationId xmlns:p14="http://schemas.microsoft.com/office/powerpoint/2010/main" val="247382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Breaker Heading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564000"/>
            <a:ext cx="3890150" cy="896938"/>
          </a:xfrm>
          <a:prstGeom prst="rect">
            <a:avLst/>
          </a:prstGeom>
        </p:spPr>
        <p:txBody>
          <a:bodyPr/>
          <a:lstStyle>
            <a:lvl1pPr marL="0" indent="0">
              <a:buNone/>
              <a:defRPr>
                <a:solidFill>
                  <a:schemeClr val="bg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612000" y="2466000"/>
            <a:ext cx="865108"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2520000"/>
            <a:ext cx="6948488" cy="963612"/>
          </a:xfrm>
          <a:prstGeom prst="rect">
            <a:avLst/>
          </a:prstGeom>
        </p:spPr>
        <p:txBody>
          <a:bodyPr>
            <a:noAutofit/>
          </a:bodyPr>
          <a:lstStyle>
            <a:lvl1pPr marL="0" indent="0">
              <a:buNone/>
              <a:defRPr sz="6000" b="1">
                <a:solidFill>
                  <a:schemeClr val="bg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72617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044D5-9658-4B90-B093-59CF293417E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385E2C-045C-48FF-BE7A-D29F117BE96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F14838-3ED9-4AA3-832E-44AFEA079361}"/>
              </a:ext>
            </a:extLst>
          </p:cNvPr>
          <p:cNvSpPr>
            <a:spLocks noGrp="1"/>
          </p:cNvSpPr>
          <p:nvPr>
            <p:ph type="dt" sz="half" idx="10"/>
          </p:nvPr>
        </p:nvSpPr>
        <p:spPr/>
        <p:txBody>
          <a:bodyPr/>
          <a:lstStyle/>
          <a:p>
            <a:fld id="{D4FF0A95-74A7-483B-8FA5-ECFFC5092161}" type="datetimeFigureOut">
              <a:rPr lang="en-GB" smtClean="0"/>
              <a:t>11/05/2022</a:t>
            </a:fld>
            <a:endParaRPr lang="en-GB"/>
          </a:p>
        </p:txBody>
      </p:sp>
      <p:sp>
        <p:nvSpPr>
          <p:cNvPr id="5" name="Footer Placeholder 4">
            <a:extLst>
              <a:ext uri="{FF2B5EF4-FFF2-40B4-BE49-F238E27FC236}">
                <a16:creationId xmlns:a16="http://schemas.microsoft.com/office/drawing/2014/main" id="{A931A0FA-D42B-49D9-9D33-0CCE8701CFC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FA5A8B-4B23-4DCC-8479-03DF9F11FEBE}"/>
              </a:ext>
            </a:extLst>
          </p:cNvPr>
          <p:cNvSpPr>
            <a:spLocks noGrp="1"/>
          </p:cNvSpPr>
          <p:nvPr>
            <p:ph type="sldNum" sz="quarter" idx="12"/>
          </p:nvPr>
        </p:nvSpPr>
        <p:spPr/>
        <p:txBody>
          <a:bodyPr/>
          <a:lstStyle/>
          <a:p>
            <a:fld id="{D0717E35-4DDE-482C-AF10-C6C82D33A17A}" type="slidenum">
              <a:rPr lang="en-GB" smtClean="0"/>
              <a:t>‹#›</a:t>
            </a:fld>
            <a:endParaRPr lang="en-GB"/>
          </a:p>
        </p:txBody>
      </p:sp>
    </p:spTree>
    <p:extLst>
      <p:ext uri="{BB962C8B-B14F-4D97-AF65-F5344CB8AC3E}">
        <p14:creationId xmlns:p14="http://schemas.microsoft.com/office/powerpoint/2010/main" val="19445650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A2DBA-E13B-4FFE-B224-78F9AC08C1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795CDC0-42F6-412D-8A24-F2B2BE5669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9E03AA0-C033-4FBE-9A52-4B53E289C7B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C563CB-BFBE-46E1-B82A-24098D0185E8}"/>
              </a:ext>
            </a:extLst>
          </p:cNvPr>
          <p:cNvSpPr>
            <a:spLocks noGrp="1"/>
          </p:cNvSpPr>
          <p:nvPr>
            <p:ph type="dt" sz="half" idx="10"/>
          </p:nvPr>
        </p:nvSpPr>
        <p:spPr/>
        <p:txBody>
          <a:bodyPr/>
          <a:lstStyle/>
          <a:p>
            <a:fld id="{CF31AD84-A9DC-4B48-BC49-5B8BFACD39C8}" type="datetimeFigureOut">
              <a:rPr lang="en-GB" smtClean="0"/>
              <a:t>11/05/2022</a:t>
            </a:fld>
            <a:endParaRPr lang="en-GB"/>
          </a:p>
        </p:txBody>
      </p:sp>
      <p:sp>
        <p:nvSpPr>
          <p:cNvPr id="6" name="Footer Placeholder 5">
            <a:extLst>
              <a:ext uri="{FF2B5EF4-FFF2-40B4-BE49-F238E27FC236}">
                <a16:creationId xmlns:a16="http://schemas.microsoft.com/office/drawing/2014/main" id="{595D1EE3-E102-405E-BEC4-B79FDF098C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F2EDB5-4264-4F54-A99B-01271B99869D}"/>
              </a:ext>
            </a:extLst>
          </p:cNvPr>
          <p:cNvSpPr>
            <a:spLocks noGrp="1"/>
          </p:cNvSpPr>
          <p:nvPr>
            <p:ph type="sldNum" sz="quarter" idx="12"/>
          </p:nvPr>
        </p:nvSpPr>
        <p:spPr/>
        <p:txBody>
          <a:bodyPr/>
          <a:lstStyle/>
          <a:p>
            <a:fld id="{F0CABF99-CFFF-467F-848E-30068042070E}" type="slidenum">
              <a:rPr lang="en-GB" smtClean="0"/>
              <a:t>‹#›</a:t>
            </a:fld>
            <a:endParaRPr lang="en-GB"/>
          </a:p>
        </p:txBody>
      </p:sp>
    </p:spTree>
    <p:extLst>
      <p:ext uri="{BB962C8B-B14F-4D97-AF65-F5344CB8AC3E}">
        <p14:creationId xmlns:p14="http://schemas.microsoft.com/office/powerpoint/2010/main" val="36539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ront 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2100649"/>
            <a:ext cx="9723474" cy="1409314"/>
          </a:xfrm>
          <a:prstGeom prst="rect">
            <a:avLst/>
          </a:prstGeom>
        </p:spPr>
        <p:txBody>
          <a:bodyPr lIns="0" tIns="0" rIns="0" bIns="0" anchor="b">
            <a:noAutofit/>
          </a:bodyPr>
          <a:lstStyle>
            <a:lvl1pPr algn="l">
              <a:defRPr sz="60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30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pic>
        <p:nvPicPr>
          <p:cNvPr id="10" name="Picture 9" descr="NHS Digital logo">
            <a:extLst>
              <a:ext uri="{FF2B5EF4-FFF2-40B4-BE49-F238E27FC236}">
                <a16:creationId xmlns:a16="http://schemas.microsoft.com/office/drawing/2014/main" id="{440D3DD3-810D-4F48-A130-12F308B3BF4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16000" y="216000"/>
            <a:ext cx="1524000" cy="1219200"/>
          </a:xfrm>
          <a:prstGeom prst="rect">
            <a:avLst/>
          </a:prstGeom>
        </p:spPr>
      </p:pic>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US"/>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29857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ubhead,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32000" y="2736000"/>
            <a:ext cx="11012644" cy="415498"/>
          </a:xfrm>
          <a:prstGeom prst="rect">
            <a:avLst/>
          </a:prstGeom>
        </p:spPr>
        <p:txBody>
          <a:bodyPr lIns="0" tIns="0" rIns="0" bIns="0" numCol="3" spcCol="432000">
            <a:sp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1" name="Straight Connector 10">
            <a:extLst>
              <a:ext uri="{FF2B5EF4-FFF2-40B4-BE49-F238E27FC236}">
                <a16:creationId xmlns:a16="http://schemas.microsoft.com/office/drawing/2014/main" id="{178ACCAC-8FF9-534D-92C8-95EE46E8DF30}"/>
              </a:ext>
            </a:extLst>
          </p:cNvPr>
          <p:cNvCxnSpPr/>
          <p:nvPr userDrawn="1"/>
        </p:nvCxnSpPr>
        <p:spPr>
          <a:xfrm>
            <a:off x="432000" y="440588"/>
            <a:ext cx="6120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5440F6B-D3EA-894E-B92C-F295BA6B42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26" y="6318433"/>
            <a:ext cx="12192000" cy="571500"/>
          </a:xfrm>
          <a:prstGeom prst="rect">
            <a:avLst/>
          </a:prstGeom>
        </p:spPr>
      </p:pic>
    </p:spTree>
    <p:extLst>
      <p:ext uri="{BB962C8B-B14F-4D97-AF65-F5344CB8AC3E}">
        <p14:creationId xmlns:p14="http://schemas.microsoft.com/office/powerpoint/2010/main" val="32919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slideLayout" Target="../slideLayouts/slideLayout35.xml"/><Relationship Id="rId39" Type="http://schemas.openxmlformats.org/officeDocument/2006/relationships/slideLayout" Target="../slideLayouts/slideLayout48.xml"/><Relationship Id="rId21" Type="http://schemas.openxmlformats.org/officeDocument/2006/relationships/slideLayout" Target="../slideLayouts/slideLayout30.xml"/><Relationship Id="rId34" Type="http://schemas.openxmlformats.org/officeDocument/2006/relationships/slideLayout" Target="../slideLayouts/slideLayout43.xml"/><Relationship Id="rId42" Type="http://schemas.openxmlformats.org/officeDocument/2006/relationships/slideLayout" Target="../slideLayouts/slideLayout51.xml"/><Relationship Id="rId47" Type="http://schemas.openxmlformats.org/officeDocument/2006/relationships/slideLayout" Target="../slideLayouts/slideLayout56.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9" Type="http://schemas.openxmlformats.org/officeDocument/2006/relationships/slideLayout" Target="../slideLayouts/slideLayout38.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32" Type="http://schemas.openxmlformats.org/officeDocument/2006/relationships/slideLayout" Target="../slideLayouts/slideLayout41.xml"/><Relationship Id="rId37" Type="http://schemas.openxmlformats.org/officeDocument/2006/relationships/slideLayout" Target="../slideLayouts/slideLayout46.xml"/><Relationship Id="rId40" Type="http://schemas.openxmlformats.org/officeDocument/2006/relationships/slideLayout" Target="../slideLayouts/slideLayout49.xml"/><Relationship Id="rId45" Type="http://schemas.openxmlformats.org/officeDocument/2006/relationships/slideLayout" Target="../slideLayouts/slideLayout54.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slideLayout" Target="../slideLayouts/slideLayout37.xml"/><Relationship Id="rId36" Type="http://schemas.openxmlformats.org/officeDocument/2006/relationships/slideLayout" Target="../slideLayouts/slideLayout45.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31" Type="http://schemas.openxmlformats.org/officeDocument/2006/relationships/slideLayout" Target="../slideLayouts/slideLayout40.xml"/><Relationship Id="rId44" Type="http://schemas.openxmlformats.org/officeDocument/2006/relationships/slideLayout" Target="../slideLayouts/slideLayout53.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slideLayout" Target="../slideLayouts/slideLayout36.xml"/><Relationship Id="rId30" Type="http://schemas.openxmlformats.org/officeDocument/2006/relationships/slideLayout" Target="../slideLayouts/slideLayout39.xml"/><Relationship Id="rId35" Type="http://schemas.openxmlformats.org/officeDocument/2006/relationships/slideLayout" Target="../slideLayouts/slideLayout44.xml"/><Relationship Id="rId43" Type="http://schemas.openxmlformats.org/officeDocument/2006/relationships/slideLayout" Target="../slideLayouts/slideLayout52.xml"/><Relationship Id="rId48" Type="http://schemas.openxmlformats.org/officeDocument/2006/relationships/theme" Target="../theme/theme2.xml"/><Relationship Id="rId8" Type="http://schemas.openxmlformats.org/officeDocument/2006/relationships/slideLayout" Target="../slideLayouts/slideLayout17.xml"/><Relationship Id="rId3" Type="http://schemas.openxmlformats.org/officeDocument/2006/relationships/slideLayout" Target="../slideLayouts/slideLayout12.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slideLayout" Target="../slideLayouts/slideLayout34.xml"/><Relationship Id="rId33" Type="http://schemas.openxmlformats.org/officeDocument/2006/relationships/slideLayout" Target="../slideLayouts/slideLayout42.xml"/><Relationship Id="rId38" Type="http://schemas.openxmlformats.org/officeDocument/2006/relationships/slideLayout" Target="../slideLayouts/slideLayout47.xml"/><Relationship Id="rId46" Type="http://schemas.openxmlformats.org/officeDocument/2006/relationships/slideLayout" Target="../slideLayouts/slideLayout55.xml"/><Relationship Id="rId20" Type="http://schemas.openxmlformats.org/officeDocument/2006/relationships/slideLayout" Target="../slideLayouts/slideLayout29.xml"/><Relationship Id="rId41"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3" r:id="rId3"/>
    <p:sldLayoutId id="2147483655" r:id="rId4"/>
    <p:sldLayoutId id="2147483656" r:id="rId5"/>
    <p:sldLayoutId id="2147483657" r:id="rId6"/>
    <p:sldLayoutId id="2147483658" r:id="rId7"/>
    <p:sldLayoutId id="2147483661" r:id="rId8"/>
    <p:sldLayoutId id="214748375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11/05/2022</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3229395590"/>
      </p:ext>
    </p:extLst>
  </p:cSld>
  <p:clrMap bg1="dk1" tx1="lt1" bg2="dk2" tx2="lt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 id="2147483776" r:id="rId21"/>
    <p:sldLayoutId id="2147483777" r:id="rId22"/>
    <p:sldLayoutId id="2147483778" r:id="rId23"/>
    <p:sldLayoutId id="2147483779" r:id="rId24"/>
    <p:sldLayoutId id="2147483780" r:id="rId25"/>
    <p:sldLayoutId id="2147483781" r:id="rId26"/>
    <p:sldLayoutId id="2147483782" r:id="rId27"/>
    <p:sldLayoutId id="2147483783" r:id="rId28"/>
    <p:sldLayoutId id="2147483784" r:id="rId29"/>
    <p:sldLayoutId id="2147483785" r:id="rId30"/>
    <p:sldLayoutId id="2147483786" r:id="rId31"/>
    <p:sldLayoutId id="2147483787" r:id="rId32"/>
    <p:sldLayoutId id="2147483788" r:id="rId33"/>
    <p:sldLayoutId id="2147483789" r:id="rId34"/>
    <p:sldLayoutId id="2147483790" r:id="rId35"/>
    <p:sldLayoutId id="2147483791" r:id="rId36"/>
    <p:sldLayoutId id="2147483792" r:id="rId37"/>
    <p:sldLayoutId id="2147483793" r:id="rId38"/>
    <p:sldLayoutId id="2147483794" r:id="rId39"/>
    <p:sldLayoutId id="2147483795" r:id="rId40"/>
    <p:sldLayoutId id="2147483796" r:id="rId41"/>
    <p:sldLayoutId id="2147483797" r:id="rId42"/>
    <p:sldLayoutId id="2147483798" r:id="rId43"/>
    <p:sldLayoutId id="2147483799" r:id="rId44"/>
    <p:sldLayoutId id="2147483800" r:id="rId45"/>
    <p:sldLayoutId id="2147483801" r:id="rId46"/>
    <p:sldLayoutId id="2147483802" r:id="rId4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595830" y="1750002"/>
            <a:ext cx="9723474" cy="1409314"/>
          </a:xfrm>
        </p:spPr>
        <p:txBody>
          <a:bodyPr/>
          <a:lstStyle/>
          <a:p>
            <a:r>
              <a:rPr lang="en-GB" sz="5400" dirty="0">
                <a:latin typeface="Arial" panose="020B0604020202020204" pitchFamily="34" charset="0"/>
                <a:cs typeface="Arial" panose="020B0604020202020204" pitchFamily="34" charset="0"/>
              </a:rPr>
              <a:t>Digital Partnering Operating Model</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62500" lnSpcReduction="20000"/>
          </a:bodyPr>
          <a:lstStyle/>
          <a:p>
            <a:pPr>
              <a:lnSpc>
                <a:spcPct val="120000"/>
              </a:lnSpc>
            </a:pPr>
            <a:r>
              <a:rPr lang="en-GB" dirty="0">
                <a:solidFill>
                  <a:schemeClr val="tx1"/>
                </a:solidFill>
                <a:latin typeface="Arial" panose="020B0604020202020204" pitchFamily="34" charset="0"/>
                <a:cs typeface="Arial" panose="020B0604020202020204" pitchFamily="34" charset="0"/>
              </a:rPr>
              <a:t>Presented by: Oliver Christie</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Date: 13</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May 2022</a:t>
            </a:r>
            <a:endParaRPr lang="en-GB"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74CCDF-A9D0-1C48-90A4-C7093E14FBDD}"/>
              </a:ext>
            </a:extLst>
          </p:cNvPr>
          <p:cNvSpPr txBox="1"/>
          <p:nvPr/>
        </p:nvSpPr>
        <p:spPr>
          <a:xfrm>
            <a:off x="1125415" y="6131169"/>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6" name="TextBox 5">
            <a:extLst>
              <a:ext uri="{FF2B5EF4-FFF2-40B4-BE49-F238E27FC236}">
                <a16:creationId xmlns:a16="http://schemas.microsoft.com/office/drawing/2014/main" id="{BB67F99E-5C97-E346-A5C2-11CBF3733441}"/>
              </a:ext>
            </a:extLst>
          </p:cNvPr>
          <p:cNvSpPr txBox="1"/>
          <p:nvPr/>
        </p:nvSpPr>
        <p:spPr>
          <a:xfrm>
            <a:off x="1101969" y="6248400"/>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extBox 6">
            <a:extLst>
              <a:ext uri="{FF2B5EF4-FFF2-40B4-BE49-F238E27FC236}">
                <a16:creationId xmlns:a16="http://schemas.microsoft.com/office/drawing/2014/main" id="{6B8F20E0-8652-1141-8908-76C0100ED61F}"/>
              </a:ext>
            </a:extLst>
          </p:cNvPr>
          <p:cNvSpPr txBox="1"/>
          <p:nvPr/>
        </p:nvSpPr>
        <p:spPr>
          <a:xfrm>
            <a:off x="1242646" y="6119446"/>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830231407"/>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D65-396F-42C0-124C-3D55952063D1}"/>
              </a:ext>
            </a:extLst>
          </p:cNvPr>
          <p:cNvSpPr>
            <a:spLocks noGrp="1"/>
          </p:cNvSpPr>
          <p:nvPr>
            <p:ph type="title"/>
          </p:nvPr>
        </p:nvSpPr>
        <p:spPr>
          <a:xfrm>
            <a:off x="838200" y="186221"/>
            <a:ext cx="10515600" cy="712826"/>
          </a:xfrm>
        </p:spPr>
        <p:txBody>
          <a:bodyPr>
            <a:normAutofit/>
          </a:bodyPr>
          <a:lstStyle/>
          <a:p>
            <a:r>
              <a:rPr lang="en-GB" sz="4000" dirty="0"/>
              <a:t>Summary</a:t>
            </a:r>
          </a:p>
        </p:txBody>
      </p:sp>
      <p:sp>
        <p:nvSpPr>
          <p:cNvPr id="3" name="Content Placeholder 2">
            <a:extLst>
              <a:ext uri="{FF2B5EF4-FFF2-40B4-BE49-F238E27FC236}">
                <a16:creationId xmlns:a16="http://schemas.microsoft.com/office/drawing/2014/main" id="{7CDDC882-B5C3-45DF-D859-99DAF1504A4A}"/>
              </a:ext>
            </a:extLst>
          </p:cNvPr>
          <p:cNvSpPr>
            <a:spLocks noGrp="1"/>
          </p:cNvSpPr>
          <p:nvPr>
            <p:ph idx="1"/>
          </p:nvPr>
        </p:nvSpPr>
        <p:spPr>
          <a:xfrm>
            <a:off x="838200" y="1063488"/>
            <a:ext cx="10515600" cy="5113476"/>
          </a:xfrm>
        </p:spPr>
        <p:txBody>
          <a:bodyPr>
            <a:normAutofit fontScale="92500" lnSpcReduction="10000"/>
          </a:bodyPr>
          <a:lstStyle/>
          <a:p>
            <a:pPr marL="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Merger has accelerated the need coordinate our digital messaging</a:t>
            </a:r>
          </a:p>
          <a:p>
            <a:pPr marL="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The strategic goal being to:</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enable ICS digital investment to make best use of National offerings in their Digital Plans,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utilise scarce National support in a transparent and coordinated manner to best enable local transformation priorities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provide the Transformation Directorate with the local business intelligence and systems data to drive the strategic design and direction of National Services.</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15000"/>
              </a:lnSpc>
              <a:spcAft>
                <a:spcPts val="1000"/>
              </a:spcAft>
              <a:buNone/>
            </a:pPr>
            <a:r>
              <a:rPr lang="en-GB" sz="1800" dirty="0">
                <a:effectLst/>
                <a:latin typeface="Arial" panose="020B0604020202020204" pitchFamily="34" charset="0"/>
                <a:ea typeface="Calibri" panose="020F0502020204030204" pitchFamily="34" charset="0"/>
                <a:cs typeface="Arial" panose="020B0604020202020204" pitchFamily="34" charset="0"/>
              </a:rPr>
              <a:t>Additional outcomes being:</a:t>
            </a:r>
            <a:endParaRPr lang="en-GB" sz="1800" dirty="0">
              <a:effectLst/>
              <a:latin typeface="Calibri" panose="020F0502020204030204" pitchFamily="34" charset="0"/>
              <a:ea typeface="Calibri" panose="020F0502020204030204" pitchFamily="34" charset="0"/>
              <a:cs typeface="Arial" panose="020B0604020202020204" pitchFamily="34" charset="0"/>
            </a:endParaRPr>
          </a:p>
          <a:p>
            <a:pPr>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reduction in </a:t>
            </a:r>
            <a:r>
              <a:rPr lang="en-GB" sz="1800" dirty="0">
                <a:effectLst/>
                <a:latin typeface="Arial" panose="020B0604020202020204" pitchFamily="34" charset="0"/>
                <a:ea typeface="Times New Roman" panose="02020603050405020304" pitchFamily="18" charset="0"/>
                <a:cs typeface="Arial" panose="020B0604020202020204" pitchFamily="34" charset="0"/>
              </a:rPr>
              <a:t>unnecessary and</a:t>
            </a:r>
            <a:r>
              <a:rPr lang="en-GB" sz="1800" dirty="0">
                <a:effectLst/>
                <a:latin typeface="Arial" panose="020B0604020202020204" pitchFamily="34" charset="0"/>
                <a:ea typeface="Calibri" panose="020F0502020204030204" pitchFamily="34" charset="0"/>
                <a:cs typeface="Arial" panose="020B0604020202020204" pitchFamily="34" charset="0"/>
              </a:rPr>
              <a:t> unsustainable information flow</a:t>
            </a:r>
            <a:r>
              <a:rPr lang="en-GB" sz="1800" dirty="0">
                <a:effectLst/>
                <a:latin typeface="Arial" panose="020B0604020202020204" pitchFamily="34" charset="0"/>
                <a:ea typeface="Times New Roman" panose="02020603050405020304" pitchFamily="18" charset="0"/>
                <a:cs typeface="Arial" panose="020B0604020202020204" pitchFamily="34" charset="0"/>
              </a:rPr>
              <a:t>s</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reduction in the local engagement effort and burden</a:t>
            </a:r>
            <a:r>
              <a:rPr lang="en-GB" sz="1800" dirty="0">
                <a:effectLst/>
                <a:latin typeface="Arial" panose="020B0604020202020204" pitchFamily="34" charset="0"/>
                <a:ea typeface="Times New Roman" panose="02020603050405020304" pitchFamily="18" charset="0"/>
                <a:cs typeface="Arial" panose="020B0604020202020204" pitchFamily="34" charset="0"/>
              </a:rPr>
              <a:t> of information requests</a:t>
            </a:r>
            <a:r>
              <a:rPr lang="en-GB" sz="1800" dirty="0">
                <a:effectLst/>
                <a:latin typeface="Arial" panose="020B0604020202020204" pitchFamily="34" charset="0"/>
                <a:ea typeface="Calibri" panose="020F0502020204030204" pitchFamily="34" charset="0"/>
                <a:cs typeface="Arial" panose="020B0604020202020204" pitchFamily="34" charset="0"/>
              </a:rPr>
              <a:t> being placed on the CIO Digital community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a:spcAft>
                <a:spcPts val="900"/>
              </a:spcAft>
            </a:pPr>
            <a:r>
              <a:rPr lang="en-GB" sz="1800" dirty="0">
                <a:effectLst/>
                <a:latin typeface="Arial" panose="020B0604020202020204" pitchFamily="34" charset="0"/>
                <a:ea typeface="Calibri" panose="020F0502020204030204" pitchFamily="34" charset="0"/>
                <a:cs typeface="Arial" panose="020B0604020202020204" pitchFamily="34" charset="0"/>
              </a:rPr>
              <a:t>improved customer satisfaction of the Digital Transformation agenda through demonstrated understanding, collaboration and transparency</a:t>
            </a: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173987076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A8578-E101-0BAA-6285-85A41783EEC2}"/>
              </a:ext>
            </a:extLst>
          </p:cNvPr>
          <p:cNvSpPr>
            <a:spLocks noGrp="1"/>
          </p:cNvSpPr>
          <p:nvPr>
            <p:ph type="title"/>
          </p:nvPr>
        </p:nvSpPr>
        <p:spPr>
          <a:xfrm>
            <a:off x="838200" y="309755"/>
            <a:ext cx="10515600" cy="742563"/>
          </a:xfrm>
        </p:spPr>
        <p:txBody>
          <a:bodyPr>
            <a:normAutofit/>
          </a:bodyPr>
          <a:lstStyle/>
          <a:p>
            <a:r>
              <a:rPr lang="en-GB" sz="4000" dirty="0"/>
              <a:t>Background</a:t>
            </a:r>
          </a:p>
        </p:txBody>
      </p:sp>
      <p:sp>
        <p:nvSpPr>
          <p:cNvPr id="3" name="Content Placeholder 2">
            <a:extLst>
              <a:ext uri="{FF2B5EF4-FFF2-40B4-BE49-F238E27FC236}">
                <a16:creationId xmlns:a16="http://schemas.microsoft.com/office/drawing/2014/main" id="{9A54B509-6C3D-73B9-73CD-B238CBA5EDAD}"/>
              </a:ext>
            </a:extLst>
          </p:cNvPr>
          <p:cNvSpPr>
            <a:spLocks noGrp="1"/>
          </p:cNvSpPr>
          <p:nvPr>
            <p:ph idx="1"/>
          </p:nvPr>
        </p:nvSpPr>
        <p:spPr>
          <a:xfrm>
            <a:off x="420756" y="1052318"/>
            <a:ext cx="11350487" cy="6112565"/>
          </a:xfrm>
        </p:spPr>
        <p:txBody>
          <a:bodyPr>
            <a:normAutofit fontScale="25000" lnSpcReduction="20000"/>
          </a:bodyPr>
          <a:lstStyle/>
          <a:p>
            <a:pPr marL="0" indent="0">
              <a:lnSpc>
                <a:spcPct val="115000"/>
              </a:lnSpc>
              <a:spcAft>
                <a:spcPts val="1000"/>
              </a:spcAft>
              <a:buNone/>
            </a:pPr>
            <a:r>
              <a:rPr lang="en-GB" sz="5600" b="1" dirty="0">
                <a:effectLst/>
                <a:latin typeface="Arial" panose="020B0604020202020204" pitchFamily="34" charset="0"/>
                <a:ea typeface="Calibri" panose="020F0502020204030204" pitchFamily="34" charset="0"/>
                <a:cs typeface="Arial" panose="020B0604020202020204" pitchFamily="34" charset="0"/>
              </a:rPr>
              <a:t>NHSx 2021 ICS Deep Dive Review</a:t>
            </a: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Finding 1: </a:t>
            </a:r>
            <a:r>
              <a:rPr lang="en-GB" sz="5600" dirty="0">
                <a:effectLst/>
                <a:latin typeface="Arial" panose="020B0604020202020204" pitchFamily="34" charset="0"/>
                <a:ea typeface="Calibri" panose="020F0502020204030204" pitchFamily="34" charset="0"/>
                <a:cs typeface="Arial" panose="020B0604020202020204" pitchFamily="34" charset="0"/>
              </a:rPr>
              <a:t>Our national </a:t>
            </a:r>
            <a:r>
              <a:rPr lang="en-GB" sz="5600" b="1" dirty="0">
                <a:effectLst/>
                <a:latin typeface="Arial" panose="020B0604020202020204" pitchFamily="34" charset="0"/>
                <a:ea typeface="Calibri" panose="020F0502020204030204" pitchFamily="34" charset="0"/>
                <a:cs typeface="Arial" panose="020B0604020202020204" pitchFamily="34" charset="0"/>
              </a:rPr>
              <a:t>priorities for ICSs are not well understood</a:t>
            </a:r>
            <a:r>
              <a:rPr lang="en-GB" sz="5600" dirty="0">
                <a:effectLst/>
                <a:latin typeface="Arial" panose="020B0604020202020204" pitchFamily="34" charset="0"/>
                <a:ea typeface="Calibri" panose="020F0502020204030204" pitchFamily="34" charset="0"/>
                <a:cs typeface="Arial" panose="020B0604020202020204" pitchFamily="34" charset="0"/>
              </a:rPr>
              <a:t> and risk being shaped without a clear mechanism for regional and local input</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Finding 2: </a:t>
            </a:r>
            <a:r>
              <a:rPr lang="en-GB" sz="5600" dirty="0">
                <a:effectLst/>
                <a:latin typeface="Arial" panose="020B0604020202020204" pitchFamily="34" charset="0"/>
                <a:ea typeface="Calibri" panose="020F0502020204030204" pitchFamily="34" charset="0"/>
                <a:cs typeface="Arial" panose="020B0604020202020204" pitchFamily="34" charset="0"/>
              </a:rPr>
              <a:t>We need to speak as the digital transformation directorate with </a:t>
            </a:r>
            <a:r>
              <a:rPr lang="en-GB" sz="5600" b="1" dirty="0">
                <a:effectLst/>
                <a:latin typeface="Arial" panose="020B0604020202020204" pitchFamily="34" charset="0"/>
                <a:ea typeface="Calibri" panose="020F0502020204030204" pitchFamily="34" charset="0"/>
                <a:cs typeface="Arial" panose="020B0604020202020204" pitchFamily="34" charset="0"/>
              </a:rPr>
              <a:t>one voice</a:t>
            </a:r>
            <a:r>
              <a:rPr lang="en-GB" sz="5600" dirty="0">
                <a:effectLst/>
                <a:latin typeface="Arial" panose="020B0604020202020204" pitchFamily="34" charset="0"/>
                <a:ea typeface="Calibri" panose="020F0502020204030204" pitchFamily="34" charset="0"/>
                <a:cs typeface="Arial" panose="020B0604020202020204" pitchFamily="34" charset="0"/>
              </a:rPr>
              <a:t>.</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Finding 3: </a:t>
            </a:r>
            <a:r>
              <a:rPr lang="en-GB" sz="5600" dirty="0">
                <a:effectLst/>
                <a:latin typeface="Arial" panose="020B0604020202020204" pitchFamily="34" charset="0"/>
                <a:ea typeface="Calibri" panose="020F0502020204030204" pitchFamily="34" charset="0"/>
                <a:cs typeface="Arial" panose="020B0604020202020204" pitchFamily="34" charset="0"/>
              </a:rPr>
              <a:t>Frontline and programme leads </a:t>
            </a:r>
            <a:r>
              <a:rPr lang="en-GB" sz="5600" b="1" dirty="0">
                <a:effectLst/>
                <a:latin typeface="Arial" panose="020B0604020202020204" pitchFamily="34" charset="0"/>
                <a:ea typeface="Calibri" panose="020F0502020204030204" pitchFamily="34" charset="0"/>
                <a:cs typeface="Arial" panose="020B0604020202020204" pitchFamily="34" charset="0"/>
              </a:rPr>
              <a:t>struggle to make sense of the relative functions</a:t>
            </a:r>
            <a:r>
              <a:rPr lang="en-GB" sz="5600" dirty="0">
                <a:effectLst/>
                <a:latin typeface="Arial" panose="020B0604020202020204" pitchFamily="34" charset="0"/>
                <a:ea typeface="Calibri" panose="020F0502020204030204" pitchFamily="34" charset="0"/>
                <a:cs typeface="Arial" panose="020B0604020202020204" pitchFamily="34" charset="0"/>
              </a:rPr>
              <a:t> of </a:t>
            </a:r>
            <a:r>
              <a:rPr lang="en-GB" sz="5600" b="1" dirty="0">
                <a:effectLst/>
                <a:latin typeface="Arial" panose="020B0604020202020204" pitchFamily="34" charset="0"/>
                <a:ea typeface="Calibri" panose="020F0502020204030204" pitchFamily="34" charset="0"/>
                <a:cs typeface="Arial" panose="020B0604020202020204" pitchFamily="34" charset="0"/>
              </a:rPr>
              <a:t>and relationship</a:t>
            </a:r>
            <a:r>
              <a:rPr lang="en-GB" sz="5600" dirty="0">
                <a:effectLst/>
                <a:latin typeface="Arial" panose="020B0604020202020204" pitchFamily="34" charset="0"/>
                <a:ea typeface="Calibri" panose="020F0502020204030204" pitchFamily="34" charset="0"/>
                <a:cs typeface="Arial" panose="020B0604020202020204" pitchFamily="34" charset="0"/>
              </a:rPr>
              <a:t> between the centre, ICS and region</a:t>
            </a:r>
            <a:r>
              <a:rPr lang="en-GB" sz="5600" b="1" dirty="0">
                <a:effectLst/>
                <a:latin typeface="Arial" panose="020B0604020202020204" pitchFamily="34" charset="0"/>
                <a:ea typeface="Calibri" panose="020F0502020204030204" pitchFamily="34" charset="0"/>
                <a:cs typeface="Arial" panose="020B0604020202020204" pitchFamily="34" charset="0"/>
              </a:rPr>
              <a:t>.</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Finding 4: </a:t>
            </a:r>
            <a:r>
              <a:rPr lang="en-GB" sz="5600" dirty="0">
                <a:effectLst/>
                <a:latin typeface="Arial" panose="020B0604020202020204" pitchFamily="34" charset="0"/>
                <a:ea typeface="Calibri" panose="020F0502020204030204" pitchFamily="34" charset="0"/>
                <a:cs typeface="Arial" panose="020B0604020202020204" pitchFamily="34" charset="0"/>
              </a:rPr>
              <a:t>Programmes and ICSs </a:t>
            </a:r>
            <a:r>
              <a:rPr lang="en-GB" sz="5600" b="1" dirty="0">
                <a:effectLst/>
                <a:latin typeface="Arial" panose="020B0604020202020204" pitchFamily="34" charset="0"/>
                <a:ea typeface="Calibri" panose="020F0502020204030204" pitchFamily="34" charset="0"/>
                <a:cs typeface="Arial" panose="020B0604020202020204" pitchFamily="34" charset="0"/>
              </a:rPr>
              <a:t>lack the required resource, assets and tools</a:t>
            </a:r>
            <a:r>
              <a:rPr lang="en-GB" sz="5600" dirty="0">
                <a:effectLst/>
                <a:latin typeface="Arial" panose="020B0604020202020204" pitchFamily="34" charset="0"/>
                <a:ea typeface="Calibri" panose="020F0502020204030204" pitchFamily="34" charset="0"/>
                <a:cs typeface="Arial" panose="020B0604020202020204" pitchFamily="34" charset="0"/>
              </a:rPr>
              <a:t> to </a:t>
            </a:r>
            <a:r>
              <a:rPr lang="en-GB" sz="5600" b="1" dirty="0">
                <a:effectLst/>
                <a:latin typeface="Arial" panose="020B0604020202020204" pitchFamily="34" charset="0"/>
                <a:ea typeface="Calibri" panose="020F0502020204030204" pitchFamily="34" charset="0"/>
                <a:cs typeface="Arial" panose="020B0604020202020204" pitchFamily="34" charset="0"/>
              </a:rPr>
              <a:t>maximise the impact</a:t>
            </a:r>
            <a:r>
              <a:rPr lang="en-GB" sz="5600" dirty="0">
                <a:effectLst/>
                <a:latin typeface="Arial" panose="020B0604020202020204" pitchFamily="34" charset="0"/>
                <a:ea typeface="Calibri" panose="020F0502020204030204" pitchFamily="34" charset="0"/>
                <a:cs typeface="Arial" panose="020B0604020202020204" pitchFamily="34" charset="0"/>
              </a:rPr>
              <a:t> of their programmes</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Recommendation 1: </a:t>
            </a:r>
            <a:r>
              <a:rPr lang="en-GB" sz="5600" dirty="0">
                <a:effectLst/>
                <a:latin typeface="Arial" panose="020B0604020202020204" pitchFamily="34" charset="0"/>
                <a:ea typeface="Calibri" panose="020F0502020204030204" pitchFamily="34" charset="0"/>
                <a:cs typeface="Arial" panose="020B0604020202020204" pitchFamily="34" charset="0"/>
              </a:rPr>
              <a:t>We define and promote our national objectives and </a:t>
            </a:r>
            <a:r>
              <a:rPr lang="en-GB" sz="5600" b="1" dirty="0">
                <a:effectLst/>
                <a:latin typeface="Arial" panose="020B0604020202020204" pitchFamily="34" charset="0"/>
                <a:ea typeface="Calibri" panose="020F0502020204030204" pitchFamily="34" charset="0"/>
                <a:cs typeface="Arial" panose="020B0604020202020204" pitchFamily="34" charset="0"/>
              </a:rPr>
              <a:t>develop tailored support offers</a:t>
            </a:r>
            <a:r>
              <a:rPr lang="en-GB" sz="5600" dirty="0">
                <a:effectLst/>
                <a:latin typeface="Arial" panose="020B0604020202020204" pitchFamily="34" charset="0"/>
                <a:ea typeface="Calibri" panose="020F0502020204030204" pitchFamily="34" charset="0"/>
                <a:cs typeface="Arial" panose="020B0604020202020204" pitchFamily="34" charset="0"/>
              </a:rPr>
              <a:t> with tangible and sequenced objectives, based on specific ICS needs, maturity and development stage.</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Recommendation 2:</a:t>
            </a:r>
            <a:r>
              <a:rPr lang="en-GB" sz="5600" dirty="0">
                <a:effectLst/>
                <a:latin typeface="Arial" panose="020B0604020202020204" pitchFamily="34" charset="0"/>
                <a:ea typeface="Calibri" panose="020F0502020204030204" pitchFamily="34" charset="0"/>
                <a:cs typeface="Arial" panose="020B0604020202020204" pitchFamily="34" charset="0"/>
              </a:rPr>
              <a:t> We will establish an ICS “Engagement Function”</a:t>
            </a:r>
            <a:r>
              <a:rPr lang="en-GB" sz="5600" b="1" dirty="0">
                <a:effectLst/>
                <a:latin typeface="Arial" panose="020B0604020202020204" pitchFamily="34" charset="0"/>
                <a:ea typeface="Calibri" panose="020F0502020204030204" pitchFamily="34" charset="0"/>
                <a:cs typeface="Arial" panose="020B0604020202020204" pitchFamily="34" charset="0"/>
              </a:rPr>
              <a:t> </a:t>
            </a:r>
            <a:r>
              <a:rPr lang="en-GB" sz="5600" dirty="0">
                <a:effectLst/>
                <a:latin typeface="Arial" panose="020B0604020202020204" pitchFamily="34" charset="0"/>
                <a:ea typeface="Calibri" panose="020F0502020204030204" pitchFamily="34" charset="0"/>
                <a:cs typeface="Arial" panose="020B0604020202020204" pitchFamily="34" charset="0"/>
              </a:rPr>
              <a:t>for the digital part of the Transformation Directorate, with clear leads for ICSs to approach in the first instance. We will design the function with the right remit, culture and individuals to jointly serve and feel owned by both ICSs and the centre.</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Recommendation 3: </a:t>
            </a:r>
            <a:r>
              <a:rPr lang="en-GB" sz="5600" dirty="0">
                <a:effectLst/>
                <a:latin typeface="Arial" panose="020B0604020202020204" pitchFamily="34" charset="0"/>
                <a:ea typeface="Calibri" panose="020F0502020204030204" pitchFamily="34" charset="0"/>
                <a:cs typeface="Arial" panose="020B0604020202020204" pitchFamily="34" charset="0"/>
              </a:rPr>
              <a:t>We will define the role of the regions, working closely with Mark </a:t>
            </a:r>
            <a:r>
              <a:rPr lang="en-GB" sz="5600" dirty="0" err="1">
                <a:effectLst/>
                <a:latin typeface="Arial" panose="020B0604020202020204" pitchFamily="34" charset="0"/>
                <a:ea typeface="Calibri" panose="020F0502020204030204" pitchFamily="34" charset="0"/>
                <a:cs typeface="Arial" panose="020B0604020202020204" pitchFamily="34" charset="0"/>
              </a:rPr>
              <a:t>Cubbon</a:t>
            </a:r>
            <a:r>
              <a:rPr lang="en-GB" sz="5600" dirty="0">
                <a:effectLst/>
                <a:latin typeface="Arial" panose="020B0604020202020204" pitchFamily="34" charset="0"/>
                <a:ea typeface="Calibri" panose="020F0502020204030204" pitchFamily="34" charset="0"/>
                <a:cs typeface="Arial" panose="020B0604020202020204" pitchFamily="34" charset="0"/>
              </a:rPr>
              <a:t> on his review of NHSEI’s operating model to ensure alignment.</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en-GB" sz="5600" b="1" dirty="0">
                <a:effectLst/>
                <a:latin typeface="Arial" panose="020B0604020202020204" pitchFamily="34" charset="0"/>
                <a:ea typeface="Calibri" panose="020F0502020204030204" pitchFamily="34" charset="0"/>
                <a:cs typeface="Arial" panose="020B0604020202020204" pitchFamily="34" charset="0"/>
              </a:rPr>
              <a:t>Recommendation 4: </a:t>
            </a:r>
            <a:r>
              <a:rPr lang="en-GB" sz="5600" dirty="0">
                <a:effectLst/>
                <a:latin typeface="Arial" panose="020B0604020202020204" pitchFamily="34" charset="0"/>
                <a:ea typeface="Calibri" panose="020F0502020204030204" pitchFamily="34" charset="0"/>
                <a:cs typeface="Arial" panose="020B0604020202020204" pitchFamily="34" charset="0"/>
              </a:rPr>
              <a:t>We will develop ICS-level Digital Implementation Teams more widely to provide on-the-ground specialist skills. We will work with ICS-facing programmes to best utilise and top-up these teams as needed.</a:t>
            </a:r>
            <a:endParaRPr lang="en-GB" sz="5600" dirty="0">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304096880"/>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A83EA-D022-BF6E-8483-880F12FE2764}"/>
              </a:ext>
            </a:extLst>
          </p:cNvPr>
          <p:cNvSpPr>
            <a:spLocks noGrp="1"/>
          </p:cNvSpPr>
          <p:nvPr>
            <p:ph type="title"/>
          </p:nvPr>
        </p:nvSpPr>
        <p:spPr>
          <a:xfrm>
            <a:off x="838200" y="365126"/>
            <a:ext cx="10515600" cy="748058"/>
          </a:xfrm>
        </p:spPr>
        <p:txBody>
          <a:bodyPr>
            <a:normAutofit/>
          </a:bodyPr>
          <a:lstStyle/>
          <a:p>
            <a:r>
              <a:rPr lang="en-GB" sz="4000" dirty="0"/>
              <a:t>Digital Partnering Operating Model</a:t>
            </a:r>
          </a:p>
        </p:txBody>
      </p:sp>
      <p:sp>
        <p:nvSpPr>
          <p:cNvPr id="3" name="Content Placeholder 2">
            <a:extLst>
              <a:ext uri="{FF2B5EF4-FFF2-40B4-BE49-F238E27FC236}">
                <a16:creationId xmlns:a16="http://schemas.microsoft.com/office/drawing/2014/main" id="{C50AB271-413A-0CFF-F476-3A5BC68EB0D8}"/>
              </a:ext>
            </a:extLst>
          </p:cNvPr>
          <p:cNvSpPr>
            <a:spLocks noGrp="1"/>
          </p:cNvSpPr>
          <p:nvPr>
            <p:ph idx="1"/>
          </p:nvPr>
        </p:nvSpPr>
        <p:spPr>
          <a:xfrm>
            <a:off x="237893" y="1451113"/>
            <a:ext cx="11530037" cy="4725850"/>
          </a:xfrm>
        </p:spPr>
        <p:txBody>
          <a:bodyPr>
            <a:normAutofit/>
          </a:bodyPr>
          <a:lstStyle/>
          <a:p>
            <a:pPr lvl="1">
              <a:spcAft>
                <a:spcPts val="600"/>
              </a:spcAft>
            </a:pPr>
            <a:r>
              <a:rPr lang="en-GB" sz="1800" dirty="0">
                <a:latin typeface="Arial" panose="020B0604020202020204" pitchFamily="34" charset="0"/>
                <a:ea typeface="Calibri" panose="020F0502020204030204" pitchFamily="34" charset="0"/>
                <a:cs typeface="Arial" panose="020B0604020202020204" pitchFamily="34" charset="0"/>
              </a:rPr>
              <a:t>E</a:t>
            </a:r>
            <a:r>
              <a:rPr lang="en-GB" sz="1800" dirty="0">
                <a:effectLst/>
                <a:latin typeface="Arial" panose="020B0604020202020204" pitchFamily="34" charset="0"/>
                <a:ea typeface="Calibri" panose="020F0502020204030204" pitchFamily="34" charset="0"/>
                <a:cs typeface="Arial" panose="020B0604020202020204" pitchFamily="34" charset="0"/>
              </a:rPr>
              <a:t>nsures the National Digital Transformation Agenda is received by CIO and ICS Digital Leaders in a coordinated and prioritised manner </a:t>
            </a:r>
          </a:p>
          <a:p>
            <a:pPr lvl="1">
              <a:spcAft>
                <a:spcPts val="600"/>
              </a:spcAft>
            </a:pPr>
            <a:r>
              <a:rPr lang="en-GB" sz="1800" dirty="0">
                <a:effectLst/>
                <a:latin typeface="Arial" panose="020B0604020202020204" pitchFamily="34" charset="0"/>
                <a:ea typeface="Calibri" panose="020F0502020204030204" pitchFamily="34" charset="0"/>
                <a:cs typeface="Arial" panose="020B0604020202020204" pitchFamily="34" charset="0"/>
              </a:rPr>
              <a:t>Provides the conduit </a:t>
            </a:r>
            <a:r>
              <a:rPr lang="en-GB" sz="1800" dirty="0">
                <a:latin typeface="Arial" panose="020B0604020202020204" pitchFamily="34" charset="0"/>
                <a:ea typeface="Calibri" panose="020F0502020204030204" pitchFamily="34" charset="0"/>
                <a:cs typeface="Arial" panose="020B0604020202020204" pitchFamily="34" charset="0"/>
              </a:rPr>
              <a:t>E</a:t>
            </a:r>
            <a:r>
              <a:rPr lang="en-GB" sz="1800" dirty="0">
                <a:effectLst/>
                <a:latin typeface="Arial" panose="020B0604020202020204" pitchFamily="34" charset="0"/>
                <a:ea typeface="Calibri" panose="020F0502020204030204" pitchFamily="34" charset="0"/>
                <a:cs typeface="Arial" panose="020B0604020202020204" pitchFamily="34" charset="0"/>
              </a:rPr>
              <a:t>nable National outward facing teams to record their customer interactions for the wider benefit of the Transformation Directorate and to allow product placement of National Products, Standards and Services into local digital transformation plans </a:t>
            </a:r>
          </a:p>
          <a:p>
            <a:pPr lvl="1">
              <a:spcAft>
                <a:spcPts val="600"/>
              </a:spcAft>
            </a:pPr>
            <a:r>
              <a:rPr lang="en-GB" sz="1800" dirty="0">
                <a:latin typeface="Arial" panose="020B0604020202020204" pitchFamily="34" charset="0"/>
                <a:ea typeface="Calibri" panose="020F0502020204030204" pitchFamily="34" charset="0"/>
                <a:cs typeface="Arial" panose="020B0604020202020204" pitchFamily="34" charset="0"/>
              </a:rPr>
              <a:t>W</a:t>
            </a:r>
            <a:r>
              <a:rPr lang="en-GB" sz="1800" dirty="0">
                <a:effectLst/>
                <a:latin typeface="Arial" panose="020B0604020202020204" pitchFamily="34" charset="0"/>
                <a:ea typeface="Calibri" panose="020F0502020204030204" pitchFamily="34" charset="0"/>
                <a:cs typeface="Arial" panose="020B0604020202020204" pitchFamily="34" charset="0"/>
              </a:rPr>
              <a:t>ork with the NHS England Regional Directors of Digital Transformation to ensure digital agenda alignment, frontline operational issues and local capability to adopt digital are understood and provide escalation and oversight for conflicts of priority.</a:t>
            </a:r>
          </a:p>
          <a:p>
            <a:pPr lvl="1">
              <a:spcAft>
                <a:spcPts val="600"/>
              </a:spcAft>
            </a:pPr>
            <a:r>
              <a:rPr lang="en-GB" sz="1800" dirty="0">
                <a:latin typeface="Arial" panose="020B0604020202020204" pitchFamily="34" charset="0"/>
                <a:ea typeface="Calibri" panose="020F0502020204030204" pitchFamily="34" charset="0"/>
                <a:cs typeface="Arial" panose="020B0604020202020204" pitchFamily="34" charset="0"/>
              </a:rPr>
              <a:t>Digital Partners work with ICS Digital Leaders to;</a:t>
            </a:r>
          </a:p>
          <a:p>
            <a:pPr lvl="2">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channel digital communications and priorities, </a:t>
            </a:r>
          </a:p>
          <a:p>
            <a:pPr lvl="2">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explain the associated development roadmaps and proposed National Services in the pipeline.</a:t>
            </a:r>
          </a:p>
          <a:p>
            <a:pPr lvl="2">
              <a:spcAft>
                <a:spcPts val="600"/>
              </a:spcAft>
            </a:pPr>
            <a:r>
              <a:rPr lang="en-GB" sz="1800" dirty="0">
                <a:latin typeface="Arial" panose="020B0604020202020204" pitchFamily="34" charset="0"/>
                <a:cs typeface="Arial" panose="020B0604020202020204" pitchFamily="34" charset="0"/>
              </a:rPr>
              <a:t>connect programmes and subject matter experts to the needs of frontline organisations</a:t>
            </a:r>
          </a:p>
          <a:p>
            <a:pPr lvl="2">
              <a:spcAft>
                <a:spcPts val="6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collect and maintain key planning intelligence and local system data, reducing the frequency and size of National information requests</a:t>
            </a:r>
          </a:p>
          <a:p>
            <a:pPr marL="914400" lvl="2" indent="0">
              <a:spcAft>
                <a:spcPts val="600"/>
              </a:spcAft>
              <a:buNone/>
            </a:pPr>
            <a:endParaRPr lang="en-GB" sz="18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25011239"/>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6" name="Rectangle 5">
            <a:extLst>
              <a:ext uri="{FF2B5EF4-FFF2-40B4-BE49-F238E27FC236}">
                <a16:creationId xmlns:a16="http://schemas.microsoft.com/office/drawing/2014/main" id="{F8A88A34-A054-4563-B21F-1FAE27CA2830}"/>
              </a:ext>
            </a:extLst>
          </p:cNvPr>
          <p:cNvSpPr/>
          <p:nvPr/>
        </p:nvSpPr>
        <p:spPr>
          <a:xfrm>
            <a:off x="2601951" y="556953"/>
            <a:ext cx="5853902" cy="6251170"/>
          </a:xfrm>
          <a:prstGeom prst="rect">
            <a:avLst/>
          </a:prstGeom>
          <a:solidFill>
            <a:schemeClr val="accent5">
              <a:lumMod val="20000"/>
              <a:lumOff val="80000"/>
            </a:schemeClr>
          </a:solidFill>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1" name="Google Shape;91;p14"/>
          <p:cNvSpPr txBox="1"/>
          <p:nvPr/>
        </p:nvSpPr>
        <p:spPr>
          <a:xfrm>
            <a:off x="3309073" y="97956"/>
            <a:ext cx="4455335" cy="400069"/>
          </a:xfrm>
          <a:prstGeom prst="rect">
            <a:avLst/>
          </a:prstGeom>
          <a:solidFill>
            <a:srgbClr val="002060"/>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FFFFFF"/>
                </a:solidFill>
                <a:effectLst/>
                <a:uLnTx/>
                <a:uFillTx/>
                <a:latin typeface="Calibri"/>
                <a:ea typeface="+mn-ea"/>
                <a:cs typeface="Calibri"/>
                <a:sym typeface="Calibri"/>
              </a:rPr>
              <a:t>Digital Partnering Offer</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96" name="Google Shape;96;p14"/>
          <p:cNvCxnSpPr>
            <a:cxnSpLocks/>
          </p:cNvCxnSpPr>
          <p:nvPr/>
        </p:nvCxnSpPr>
        <p:spPr>
          <a:xfrm>
            <a:off x="9007511" y="1575071"/>
            <a:ext cx="0" cy="4533900"/>
          </a:xfrm>
          <a:prstGeom prst="straightConnector1">
            <a:avLst/>
          </a:prstGeom>
          <a:noFill/>
          <a:ln w="15875" cap="flat" cmpd="sng">
            <a:solidFill>
              <a:schemeClr val="accent1"/>
            </a:solidFill>
            <a:prstDash val="lgDash"/>
            <a:miter lim="800000"/>
            <a:headEnd type="none" w="sm" len="sm"/>
            <a:tailEnd type="none" w="sm" len="sm"/>
          </a:ln>
        </p:spPr>
      </p:cxnSp>
      <p:cxnSp>
        <p:nvCxnSpPr>
          <p:cNvPr id="97" name="Google Shape;97;p14"/>
          <p:cNvCxnSpPr>
            <a:cxnSpLocks/>
          </p:cNvCxnSpPr>
          <p:nvPr/>
        </p:nvCxnSpPr>
        <p:spPr>
          <a:xfrm flipH="1">
            <a:off x="2060030" y="1536096"/>
            <a:ext cx="1" cy="4637394"/>
          </a:xfrm>
          <a:prstGeom prst="straightConnector1">
            <a:avLst/>
          </a:prstGeom>
          <a:noFill/>
          <a:ln w="15875" cap="flat" cmpd="sng">
            <a:solidFill>
              <a:schemeClr val="accent1"/>
            </a:solidFill>
            <a:prstDash val="lgDash"/>
            <a:miter lim="800000"/>
            <a:headEnd type="none" w="sm" len="sm"/>
            <a:tailEnd type="none" w="sm" len="sm"/>
          </a:ln>
        </p:spPr>
      </p:cxnSp>
      <p:grpSp>
        <p:nvGrpSpPr>
          <p:cNvPr id="5" name="Group 4">
            <a:extLst>
              <a:ext uri="{FF2B5EF4-FFF2-40B4-BE49-F238E27FC236}">
                <a16:creationId xmlns:a16="http://schemas.microsoft.com/office/drawing/2014/main" id="{5A157C21-CC28-43B3-80C7-21E16AEED3F8}"/>
              </a:ext>
            </a:extLst>
          </p:cNvPr>
          <p:cNvGrpSpPr/>
          <p:nvPr/>
        </p:nvGrpSpPr>
        <p:grpSpPr>
          <a:xfrm>
            <a:off x="4192255" y="2292351"/>
            <a:ext cx="2639727" cy="647890"/>
            <a:chOff x="4259921" y="1956107"/>
            <a:chExt cx="2460011" cy="672487"/>
          </a:xfrm>
        </p:grpSpPr>
        <p:sp>
          <p:nvSpPr>
            <p:cNvPr id="90" name="Google Shape;90;p14"/>
            <p:cNvSpPr/>
            <p:nvPr/>
          </p:nvSpPr>
          <p:spPr>
            <a:xfrm>
              <a:off x="4372905" y="1956107"/>
              <a:ext cx="2234043" cy="672487"/>
            </a:xfrm>
            <a:prstGeom prst="rect">
              <a:avLst/>
            </a:prstGeom>
            <a:gradFill>
              <a:gsLst>
                <a:gs pos="0">
                  <a:srgbClr val="0070C0"/>
                </a:gs>
                <a:gs pos="74000">
                  <a:srgbClr val="A9BEE4"/>
                </a:gs>
                <a:gs pos="83000">
                  <a:srgbClr val="A9BEE4"/>
                </a:gs>
                <a:gs pos="100000">
                  <a:srgbClr val="C5D3ED"/>
                </a:gs>
              </a:gsLst>
              <a:lin ang="10800000" scaled="0"/>
            </a:gra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92" name="Google Shape;92;p14" descr="Man"/>
            <p:cNvPicPr preferRelativeResize="0"/>
            <p:nvPr/>
          </p:nvPicPr>
          <p:blipFill rotWithShape="1">
            <a:blip r:embed="rId3">
              <a:alphaModFix/>
            </a:blip>
            <a:srcRect/>
            <a:stretch/>
          </p:blipFill>
          <p:spPr>
            <a:xfrm>
              <a:off x="4259921" y="2062960"/>
              <a:ext cx="761089" cy="445261"/>
            </a:xfrm>
            <a:prstGeom prst="rect">
              <a:avLst/>
            </a:prstGeom>
            <a:noFill/>
            <a:ln>
              <a:noFill/>
            </a:ln>
          </p:spPr>
        </p:pic>
        <p:pic>
          <p:nvPicPr>
            <p:cNvPr id="20" name="Google Shape;92;p14" descr="Man">
              <a:extLst>
                <a:ext uri="{FF2B5EF4-FFF2-40B4-BE49-F238E27FC236}">
                  <a16:creationId xmlns:a16="http://schemas.microsoft.com/office/drawing/2014/main" id="{F7F4E95B-1E08-40DB-9717-45F1203C2B2B}"/>
                </a:ext>
              </a:extLst>
            </p:cNvPr>
            <p:cNvPicPr preferRelativeResize="0"/>
            <p:nvPr/>
          </p:nvPicPr>
          <p:blipFill rotWithShape="1">
            <a:blip r:embed="rId3">
              <a:alphaModFix/>
            </a:blip>
            <a:srcRect/>
            <a:stretch/>
          </p:blipFill>
          <p:spPr>
            <a:xfrm>
              <a:off x="4682023" y="2053309"/>
              <a:ext cx="761089" cy="445261"/>
            </a:xfrm>
            <a:prstGeom prst="rect">
              <a:avLst/>
            </a:prstGeom>
            <a:noFill/>
            <a:ln>
              <a:noFill/>
            </a:ln>
          </p:spPr>
        </p:pic>
        <p:pic>
          <p:nvPicPr>
            <p:cNvPr id="21" name="Google Shape;92;p14" descr="Man">
              <a:extLst>
                <a:ext uri="{FF2B5EF4-FFF2-40B4-BE49-F238E27FC236}">
                  <a16:creationId xmlns:a16="http://schemas.microsoft.com/office/drawing/2014/main" id="{24B8967B-264E-4CF5-81EC-AE0751F3B272}"/>
                </a:ext>
              </a:extLst>
            </p:cNvPr>
            <p:cNvPicPr preferRelativeResize="0"/>
            <p:nvPr/>
          </p:nvPicPr>
          <p:blipFill rotWithShape="1">
            <a:blip r:embed="rId3">
              <a:alphaModFix/>
            </a:blip>
            <a:srcRect/>
            <a:stretch/>
          </p:blipFill>
          <p:spPr>
            <a:xfrm>
              <a:off x="5087455" y="2049764"/>
              <a:ext cx="761089" cy="445261"/>
            </a:xfrm>
            <a:prstGeom prst="rect">
              <a:avLst/>
            </a:prstGeom>
            <a:noFill/>
            <a:ln>
              <a:noFill/>
            </a:ln>
          </p:spPr>
        </p:pic>
        <p:pic>
          <p:nvPicPr>
            <p:cNvPr id="22" name="Google Shape;92;p14" descr="Man">
              <a:extLst>
                <a:ext uri="{FF2B5EF4-FFF2-40B4-BE49-F238E27FC236}">
                  <a16:creationId xmlns:a16="http://schemas.microsoft.com/office/drawing/2014/main" id="{317F5A18-EEDF-43C9-8B3F-A086B36E8333}"/>
                </a:ext>
              </a:extLst>
            </p:cNvPr>
            <p:cNvPicPr preferRelativeResize="0"/>
            <p:nvPr/>
          </p:nvPicPr>
          <p:blipFill rotWithShape="1">
            <a:blip r:embed="rId3">
              <a:alphaModFix/>
            </a:blip>
            <a:srcRect/>
            <a:stretch/>
          </p:blipFill>
          <p:spPr>
            <a:xfrm>
              <a:off x="5536741" y="2047681"/>
              <a:ext cx="761089" cy="445261"/>
            </a:xfrm>
            <a:prstGeom prst="rect">
              <a:avLst/>
            </a:prstGeom>
            <a:noFill/>
            <a:ln>
              <a:noFill/>
            </a:ln>
          </p:spPr>
        </p:pic>
        <p:pic>
          <p:nvPicPr>
            <p:cNvPr id="23" name="Google Shape;92;p14" descr="Man">
              <a:extLst>
                <a:ext uri="{FF2B5EF4-FFF2-40B4-BE49-F238E27FC236}">
                  <a16:creationId xmlns:a16="http://schemas.microsoft.com/office/drawing/2014/main" id="{DEAC67EA-2233-4278-B5F1-6136DEEA66CE}"/>
                </a:ext>
              </a:extLst>
            </p:cNvPr>
            <p:cNvPicPr preferRelativeResize="0"/>
            <p:nvPr/>
          </p:nvPicPr>
          <p:blipFill rotWithShape="1">
            <a:blip r:embed="rId3">
              <a:alphaModFix/>
            </a:blip>
            <a:srcRect/>
            <a:stretch/>
          </p:blipFill>
          <p:spPr>
            <a:xfrm>
              <a:off x="5958843" y="2053309"/>
              <a:ext cx="761089" cy="445261"/>
            </a:xfrm>
            <a:prstGeom prst="rect">
              <a:avLst/>
            </a:prstGeom>
            <a:noFill/>
            <a:ln>
              <a:noFill/>
            </a:ln>
          </p:spPr>
        </p:pic>
      </p:grpSp>
      <p:sp>
        <p:nvSpPr>
          <p:cNvPr id="3" name="Rectangle: Rounded Corners 2">
            <a:extLst>
              <a:ext uri="{FF2B5EF4-FFF2-40B4-BE49-F238E27FC236}">
                <a16:creationId xmlns:a16="http://schemas.microsoft.com/office/drawing/2014/main" id="{5BBC7ED9-F2E2-4CA8-A82E-8A7336880ED2}"/>
              </a:ext>
            </a:extLst>
          </p:cNvPr>
          <p:cNvSpPr/>
          <p:nvPr/>
        </p:nvSpPr>
        <p:spPr>
          <a:xfrm>
            <a:off x="234382" y="1732649"/>
            <a:ext cx="1320143" cy="559702"/>
          </a:xfrm>
          <a:prstGeom prst="roundRect">
            <a:avLst/>
          </a:prstGeom>
          <a:solidFill>
            <a:schemeClr val="accent2">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a:ea typeface="+mn-ea"/>
                <a:cs typeface="Calibri"/>
                <a:sym typeface="Arial"/>
              </a:rPr>
              <a:t>ICS / Service Provider</a:t>
            </a:r>
          </a:p>
        </p:txBody>
      </p:sp>
      <p:sp>
        <p:nvSpPr>
          <p:cNvPr id="25" name="Rectangle: Rounded Corners 24">
            <a:extLst>
              <a:ext uri="{FF2B5EF4-FFF2-40B4-BE49-F238E27FC236}">
                <a16:creationId xmlns:a16="http://schemas.microsoft.com/office/drawing/2014/main" id="{190D0B82-8083-4F3B-A0B4-F61B9AD1C7EB}"/>
              </a:ext>
            </a:extLst>
          </p:cNvPr>
          <p:cNvSpPr/>
          <p:nvPr/>
        </p:nvSpPr>
        <p:spPr>
          <a:xfrm>
            <a:off x="234381" y="2591889"/>
            <a:ext cx="1320143" cy="559702"/>
          </a:xfrm>
          <a:prstGeom prst="roundRect">
            <a:avLst/>
          </a:prstGeom>
          <a:solidFill>
            <a:schemeClr val="accent2">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a:ea typeface="+mn-ea"/>
                <a:cs typeface="Calibri"/>
                <a:sym typeface="Arial"/>
              </a:rPr>
              <a:t>ICS / Service Provider</a:t>
            </a:r>
          </a:p>
        </p:txBody>
      </p:sp>
      <p:sp>
        <p:nvSpPr>
          <p:cNvPr id="26" name="Rectangle: Rounded Corners 25">
            <a:extLst>
              <a:ext uri="{FF2B5EF4-FFF2-40B4-BE49-F238E27FC236}">
                <a16:creationId xmlns:a16="http://schemas.microsoft.com/office/drawing/2014/main" id="{37C47056-483D-47E1-9965-F0B3187B93F5}"/>
              </a:ext>
            </a:extLst>
          </p:cNvPr>
          <p:cNvSpPr/>
          <p:nvPr/>
        </p:nvSpPr>
        <p:spPr>
          <a:xfrm>
            <a:off x="224023" y="3426559"/>
            <a:ext cx="1320143" cy="559702"/>
          </a:xfrm>
          <a:prstGeom prst="roundRect">
            <a:avLst/>
          </a:prstGeom>
          <a:solidFill>
            <a:schemeClr val="accent2">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a:ea typeface="+mn-ea"/>
                <a:cs typeface="Calibri"/>
                <a:sym typeface="Arial"/>
              </a:rPr>
              <a:t>ICS / Service Provider</a:t>
            </a:r>
          </a:p>
        </p:txBody>
      </p:sp>
      <p:sp>
        <p:nvSpPr>
          <p:cNvPr id="27" name="Rectangle: Rounded Corners 26">
            <a:extLst>
              <a:ext uri="{FF2B5EF4-FFF2-40B4-BE49-F238E27FC236}">
                <a16:creationId xmlns:a16="http://schemas.microsoft.com/office/drawing/2014/main" id="{EB78FB98-CF2A-4636-8C97-FBA6C864B94C}"/>
              </a:ext>
            </a:extLst>
          </p:cNvPr>
          <p:cNvSpPr/>
          <p:nvPr/>
        </p:nvSpPr>
        <p:spPr>
          <a:xfrm>
            <a:off x="234380" y="4287252"/>
            <a:ext cx="1320143" cy="559702"/>
          </a:xfrm>
          <a:prstGeom prst="roundRect">
            <a:avLst/>
          </a:prstGeom>
          <a:solidFill>
            <a:schemeClr val="accent2">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a:ea typeface="+mn-ea"/>
                <a:cs typeface="Calibri"/>
                <a:sym typeface="Arial"/>
              </a:rPr>
              <a:t>ICS / Service Provider</a:t>
            </a:r>
          </a:p>
        </p:txBody>
      </p:sp>
      <p:sp>
        <p:nvSpPr>
          <p:cNvPr id="43" name="Google Shape;99;p14">
            <a:extLst>
              <a:ext uri="{FF2B5EF4-FFF2-40B4-BE49-F238E27FC236}">
                <a16:creationId xmlns:a16="http://schemas.microsoft.com/office/drawing/2014/main" id="{50F1D7F7-8B9A-4F07-853E-41831581E97A}"/>
              </a:ext>
            </a:extLst>
          </p:cNvPr>
          <p:cNvSpPr/>
          <p:nvPr/>
        </p:nvSpPr>
        <p:spPr>
          <a:xfrm>
            <a:off x="2729014" y="2949098"/>
            <a:ext cx="5664134" cy="1442032"/>
          </a:xfrm>
          <a:prstGeom prst="rect">
            <a:avLst/>
          </a:prstGeom>
          <a:solidFill>
            <a:srgbClr val="BBD6E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sym typeface="Calibri"/>
              </a:rPr>
              <a:t>Offer to Internal Programmes, Products and Services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Manage Digital relationships with ICS Leads and System CIOs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Product Placement of National Products Services &amp; Standards into ICS Strategy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Communication of National Services in the pipeline to prevent unnecessary local investment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Connecting programmes and Subject Matter Experts with ICS Digital Strategy Teams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Coordination of National Support offerings via a Service Catalogue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Coordination of System information requests and digital data collection</a:t>
            </a:r>
          </a:p>
        </p:txBody>
      </p:sp>
      <p:sp>
        <p:nvSpPr>
          <p:cNvPr id="28" name="Rectangle: Rounded Corners 27">
            <a:extLst>
              <a:ext uri="{FF2B5EF4-FFF2-40B4-BE49-F238E27FC236}">
                <a16:creationId xmlns:a16="http://schemas.microsoft.com/office/drawing/2014/main" id="{54ED3E97-E816-47AA-8923-B00173B82F00}"/>
              </a:ext>
            </a:extLst>
          </p:cNvPr>
          <p:cNvSpPr/>
          <p:nvPr/>
        </p:nvSpPr>
        <p:spPr>
          <a:xfrm>
            <a:off x="243548" y="5153878"/>
            <a:ext cx="1320143" cy="559702"/>
          </a:xfrm>
          <a:prstGeom prst="roundRect">
            <a:avLst/>
          </a:prstGeom>
          <a:solidFill>
            <a:schemeClr val="accent2">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dirty="0">
                <a:ln>
                  <a:noFill/>
                </a:ln>
                <a:solidFill>
                  <a:srgbClr val="002060"/>
                </a:solidFill>
                <a:effectLst/>
                <a:uLnTx/>
                <a:uFillTx/>
                <a:latin typeface="Calibri"/>
                <a:ea typeface="+mn-ea"/>
                <a:cs typeface="Calibri"/>
                <a:sym typeface="Arial"/>
              </a:rPr>
              <a:t>ICS / Service Provider</a:t>
            </a:r>
          </a:p>
        </p:txBody>
      </p:sp>
      <p:pic>
        <p:nvPicPr>
          <p:cNvPr id="29" name="Google Shape;136;p15">
            <a:extLst>
              <a:ext uri="{FF2B5EF4-FFF2-40B4-BE49-F238E27FC236}">
                <a16:creationId xmlns:a16="http://schemas.microsoft.com/office/drawing/2014/main" id="{7D10F94E-84F1-485A-A1FB-375A92A93689}"/>
              </a:ext>
            </a:extLst>
          </p:cNvPr>
          <p:cNvPicPr preferRelativeResize="0"/>
          <p:nvPr/>
        </p:nvPicPr>
        <p:blipFill rotWithShape="1">
          <a:blip r:embed="rId4">
            <a:alphaModFix/>
          </a:blip>
          <a:srcRect/>
          <a:stretch/>
        </p:blipFill>
        <p:spPr>
          <a:xfrm>
            <a:off x="9529542" y="866068"/>
            <a:ext cx="2430902" cy="5120981"/>
          </a:xfrm>
          <a:prstGeom prst="rect">
            <a:avLst/>
          </a:prstGeom>
          <a:noFill/>
          <a:ln>
            <a:noFill/>
          </a:ln>
          <a:scene3d>
            <a:camera prst="isometricOffAxis2Left"/>
            <a:lightRig rig="threePt" dir="t"/>
          </a:scene3d>
        </p:spPr>
      </p:pic>
      <p:sp>
        <p:nvSpPr>
          <p:cNvPr id="32" name="Rectangle: Rounded Corners 31">
            <a:extLst>
              <a:ext uri="{FF2B5EF4-FFF2-40B4-BE49-F238E27FC236}">
                <a16:creationId xmlns:a16="http://schemas.microsoft.com/office/drawing/2014/main" id="{B44BED51-5477-47D9-8D04-3609A62B6247}"/>
              </a:ext>
            </a:extLst>
          </p:cNvPr>
          <p:cNvSpPr/>
          <p:nvPr/>
        </p:nvSpPr>
        <p:spPr>
          <a:xfrm>
            <a:off x="224022" y="810658"/>
            <a:ext cx="1320143" cy="559702"/>
          </a:xfrm>
          <a:prstGeom prst="roundRect">
            <a:avLst/>
          </a:prstGeom>
          <a:solidFill>
            <a:schemeClr val="accent2">
              <a:lumMod val="20000"/>
              <a:lumOff val="80000"/>
            </a:schemeClr>
          </a:solidFill>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002060"/>
                </a:solidFill>
                <a:effectLst/>
                <a:uLnTx/>
                <a:uFillTx/>
                <a:latin typeface="Calibri"/>
                <a:ea typeface="+mn-ea"/>
                <a:cs typeface="Calibri"/>
                <a:sym typeface="Arial"/>
              </a:rPr>
              <a:t>ICSs x42</a:t>
            </a:r>
          </a:p>
        </p:txBody>
      </p:sp>
      <p:sp>
        <p:nvSpPr>
          <p:cNvPr id="2" name="Arrow: Left 1">
            <a:extLst>
              <a:ext uri="{FF2B5EF4-FFF2-40B4-BE49-F238E27FC236}">
                <a16:creationId xmlns:a16="http://schemas.microsoft.com/office/drawing/2014/main" id="{AE8E68D5-69C0-4A1A-98AC-CF4B1559770B}"/>
              </a:ext>
            </a:extLst>
          </p:cNvPr>
          <p:cNvSpPr/>
          <p:nvPr/>
        </p:nvSpPr>
        <p:spPr>
          <a:xfrm>
            <a:off x="1625880" y="3158367"/>
            <a:ext cx="871391" cy="11273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1" name="Google Shape;99;p14">
            <a:extLst>
              <a:ext uri="{FF2B5EF4-FFF2-40B4-BE49-F238E27FC236}">
                <a16:creationId xmlns:a16="http://schemas.microsoft.com/office/drawing/2014/main" id="{E3A83A36-3617-4EE6-8BB4-306BA92702FA}"/>
              </a:ext>
            </a:extLst>
          </p:cNvPr>
          <p:cNvSpPr/>
          <p:nvPr/>
        </p:nvSpPr>
        <p:spPr>
          <a:xfrm>
            <a:off x="2728242" y="4514071"/>
            <a:ext cx="5664909" cy="1233856"/>
          </a:xfrm>
          <a:prstGeom prst="rect">
            <a:avLst/>
          </a:prstGeom>
          <a:solidFill>
            <a:srgbClr val="BBD6E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sym typeface="Calibri"/>
              </a:rPr>
              <a:t>Offer to ICS Digital Leaders and System CIOs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Providing a single accountable point of contact for information requests and service issues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Presenting the voice of the ICS and customers back into Products and Programmes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Presenting new frontline business requests into National Strategy teams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Providing intelligence on potential pilot and scaling opportunities of local solutions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Early visibility and influence over proposed National Initiatives</a:t>
            </a:r>
          </a:p>
        </p:txBody>
      </p:sp>
      <p:sp>
        <p:nvSpPr>
          <p:cNvPr id="33" name="Arrow: Left 32">
            <a:extLst>
              <a:ext uri="{FF2B5EF4-FFF2-40B4-BE49-F238E27FC236}">
                <a16:creationId xmlns:a16="http://schemas.microsoft.com/office/drawing/2014/main" id="{1C4B83E9-12CC-4F2A-BBFF-5D25FDF78867}"/>
              </a:ext>
            </a:extLst>
          </p:cNvPr>
          <p:cNvSpPr/>
          <p:nvPr/>
        </p:nvSpPr>
        <p:spPr>
          <a:xfrm rot="10800000">
            <a:off x="8557002" y="4501614"/>
            <a:ext cx="871391" cy="11273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4" name="Arrow: Left 33">
            <a:extLst>
              <a:ext uri="{FF2B5EF4-FFF2-40B4-BE49-F238E27FC236}">
                <a16:creationId xmlns:a16="http://schemas.microsoft.com/office/drawing/2014/main" id="{09180AEA-F4FA-44B8-9A19-7ACECCBD77E5}"/>
              </a:ext>
            </a:extLst>
          </p:cNvPr>
          <p:cNvSpPr/>
          <p:nvPr/>
        </p:nvSpPr>
        <p:spPr>
          <a:xfrm>
            <a:off x="8557002" y="3061718"/>
            <a:ext cx="871391" cy="11273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5" name="Arrow: Left 34">
            <a:extLst>
              <a:ext uri="{FF2B5EF4-FFF2-40B4-BE49-F238E27FC236}">
                <a16:creationId xmlns:a16="http://schemas.microsoft.com/office/drawing/2014/main" id="{A59A8FAC-50B2-410E-A7B7-041F692C4B65}"/>
              </a:ext>
            </a:extLst>
          </p:cNvPr>
          <p:cNvSpPr/>
          <p:nvPr/>
        </p:nvSpPr>
        <p:spPr>
          <a:xfrm rot="10800000">
            <a:off x="1634693" y="4515276"/>
            <a:ext cx="871391" cy="112736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8" name="Google Shape;137;p15">
            <a:extLst>
              <a:ext uri="{FF2B5EF4-FFF2-40B4-BE49-F238E27FC236}">
                <a16:creationId xmlns:a16="http://schemas.microsoft.com/office/drawing/2014/main" id="{6899ABA1-3E05-4B4A-B207-833105AF4913}"/>
              </a:ext>
            </a:extLst>
          </p:cNvPr>
          <p:cNvSpPr txBox="1"/>
          <p:nvPr/>
        </p:nvSpPr>
        <p:spPr>
          <a:xfrm>
            <a:off x="3576939" y="6125357"/>
            <a:ext cx="4045006" cy="646331"/>
          </a:xfrm>
          <a:prstGeom prst="rect">
            <a:avLst/>
          </a:prstGeom>
          <a:solidFill>
            <a:srgbClr val="1E4E79"/>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rPr>
              <a:t>Management Information Supplier and System Dashboards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4" name="Arrow: Bent 3">
            <a:extLst>
              <a:ext uri="{FF2B5EF4-FFF2-40B4-BE49-F238E27FC236}">
                <a16:creationId xmlns:a16="http://schemas.microsoft.com/office/drawing/2014/main" id="{F8545191-4178-48BD-9F7E-F6C9842E88E5}"/>
              </a:ext>
            </a:extLst>
          </p:cNvPr>
          <p:cNvSpPr/>
          <p:nvPr/>
        </p:nvSpPr>
        <p:spPr>
          <a:xfrm rot="5400000" flipH="1">
            <a:off x="8968544" y="4737695"/>
            <a:ext cx="518261" cy="30869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39" name="Arrow: Bent 38">
            <a:extLst>
              <a:ext uri="{FF2B5EF4-FFF2-40B4-BE49-F238E27FC236}">
                <a16:creationId xmlns:a16="http://schemas.microsoft.com/office/drawing/2014/main" id="{79923AA9-406C-4529-9F45-8E506DE7F5BB}"/>
              </a:ext>
            </a:extLst>
          </p:cNvPr>
          <p:cNvSpPr/>
          <p:nvPr/>
        </p:nvSpPr>
        <p:spPr>
          <a:xfrm rot="5400000" flipH="1" flipV="1">
            <a:off x="1824289" y="4869589"/>
            <a:ext cx="518261" cy="286257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2" name="Arrow: Left 41">
            <a:extLst>
              <a:ext uri="{FF2B5EF4-FFF2-40B4-BE49-F238E27FC236}">
                <a16:creationId xmlns:a16="http://schemas.microsoft.com/office/drawing/2014/main" id="{FD6CFF91-81A6-4AB7-9788-62AD30E028D9}"/>
              </a:ext>
            </a:extLst>
          </p:cNvPr>
          <p:cNvSpPr/>
          <p:nvPr/>
        </p:nvSpPr>
        <p:spPr>
          <a:xfrm rot="16200000">
            <a:off x="5411264" y="5537632"/>
            <a:ext cx="328166" cy="7544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30" name="Google Shape;99;p14">
            <a:extLst>
              <a:ext uri="{FF2B5EF4-FFF2-40B4-BE49-F238E27FC236}">
                <a16:creationId xmlns:a16="http://schemas.microsoft.com/office/drawing/2014/main" id="{9A38462B-EFBB-455B-8091-F3FEFBD6780F}"/>
              </a:ext>
            </a:extLst>
          </p:cNvPr>
          <p:cNvSpPr/>
          <p:nvPr/>
        </p:nvSpPr>
        <p:spPr>
          <a:xfrm>
            <a:off x="2736022" y="673702"/>
            <a:ext cx="5551641" cy="1233856"/>
          </a:xfrm>
          <a:prstGeom prst="rect">
            <a:avLst/>
          </a:prstGeom>
          <a:solidFill>
            <a:srgbClr val="BBD6E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2060"/>
                </a:solidFill>
                <a:effectLst/>
                <a:uLnTx/>
                <a:uFillTx/>
                <a:latin typeface="Calibri" panose="020F0502020204030204" pitchFamily="34" charset="0"/>
                <a:ea typeface="Calibri"/>
                <a:cs typeface="Calibri" panose="020F0502020204030204" pitchFamily="34" charset="0"/>
                <a:sym typeface="Calibri"/>
              </a:rPr>
              <a:t>Transformation Directorate System Intelligence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Provides frontline intelligence on digital plans for national strategic decision making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Maintains and analyses supplier and system intelligence to influence and react to new standards, cyber threats, insolvencies and future market entrants and convergence</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 Provides feedback on current and new requirements for products and services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rPr>
              <a:t>Sound business validation of proposed new National Initiatives</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1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sym typeface="Calibri"/>
            </a:endParaRPr>
          </a:p>
        </p:txBody>
      </p:sp>
      <p:sp>
        <p:nvSpPr>
          <p:cNvPr id="103" name="Google Shape;103;p14"/>
          <p:cNvSpPr txBox="1"/>
          <p:nvPr/>
        </p:nvSpPr>
        <p:spPr>
          <a:xfrm>
            <a:off x="2223924" y="2410754"/>
            <a:ext cx="6575836"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FFFFFF"/>
                </a:solidFill>
                <a:effectLst/>
                <a:uLnTx/>
                <a:uFillTx/>
                <a:latin typeface="Calibri"/>
                <a:ea typeface="Calibri"/>
                <a:cs typeface="Calibri"/>
                <a:sym typeface="Calibri"/>
              </a:rPr>
              <a:t>Digital Partnering Team</a:t>
            </a:r>
            <a:endParaRPr kumimoji="0" sz="1800" b="1" i="0" u="none" strike="noStrike" kern="0" cap="none" spc="0" normalizeH="0" baseline="0" noProof="0" dirty="0">
              <a:ln>
                <a:noFill/>
              </a:ln>
              <a:solidFill>
                <a:srgbClr val="FFFFFF"/>
              </a:solidFill>
              <a:effectLst/>
              <a:uLnTx/>
              <a:uFillTx/>
              <a:latin typeface="Arial"/>
              <a:ea typeface="+mn-ea"/>
              <a:cs typeface="Arial"/>
              <a:sym typeface="Arial"/>
            </a:endParaRPr>
          </a:p>
        </p:txBody>
      </p:sp>
      <p:sp>
        <p:nvSpPr>
          <p:cNvPr id="36" name="Arrow: Left 35">
            <a:extLst>
              <a:ext uri="{FF2B5EF4-FFF2-40B4-BE49-F238E27FC236}">
                <a16:creationId xmlns:a16="http://schemas.microsoft.com/office/drawing/2014/main" id="{8A335257-D84A-4D63-845B-D516BCE35770}"/>
              </a:ext>
            </a:extLst>
          </p:cNvPr>
          <p:cNvSpPr/>
          <p:nvPr/>
        </p:nvSpPr>
        <p:spPr>
          <a:xfrm rot="5400000">
            <a:off x="5347759" y="1730534"/>
            <a:ext cx="328166" cy="7544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4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40" name="Picture 39">
            <a:extLst>
              <a:ext uri="{FF2B5EF4-FFF2-40B4-BE49-F238E27FC236}">
                <a16:creationId xmlns:a16="http://schemas.microsoft.com/office/drawing/2014/main" id="{FAAD75F4-2F9F-CB2E-9F19-B084193CD744}"/>
              </a:ext>
            </a:extLst>
          </p:cNvPr>
          <p:cNvPicPr>
            <a:picLocks noChangeAspect="1"/>
          </p:cNvPicPr>
          <p:nvPr/>
        </p:nvPicPr>
        <p:blipFill>
          <a:blip r:embed="rId5"/>
          <a:stretch>
            <a:fillRect/>
          </a:stretch>
        </p:blipFill>
        <p:spPr>
          <a:xfrm>
            <a:off x="6808403" y="3227916"/>
            <a:ext cx="5383597" cy="3589064"/>
          </a:xfrm>
          <a:prstGeom prst="rect">
            <a:avLst/>
          </a:prstGeom>
        </p:spPr>
      </p:pic>
      <p:pic>
        <p:nvPicPr>
          <p:cNvPr id="41" name="Picture 40">
            <a:extLst>
              <a:ext uri="{FF2B5EF4-FFF2-40B4-BE49-F238E27FC236}">
                <a16:creationId xmlns:a16="http://schemas.microsoft.com/office/drawing/2014/main" id="{49543891-0DD1-7564-DE0A-5920D7F299FD}"/>
              </a:ext>
            </a:extLst>
          </p:cNvPr>
          <p:cNvPicPr>
            <a:picLocks noChangeAspect="1"/>
          </p:cNvPicPr>
          <p:nvPr/>
        </p:nvPicPr>
        <p:blipFill>
          <a:blip r:embed="rId6"/>
          <a:stretch>
            <a:fillRect/>
          </a:stretch>
        </p:blipFill>
        <p:spPr>
          <a:xfrm>
            <a:off x="6825601" y="3255269"/>
            <a:ext cx="5342566" cy="3561711"/>
          </a:xfrm>
          <a:prstGeom prst="rect">
            <a:avLst/>
          </a:prstGeom>
        </p:spPr>
      </p:pic>
      <p:pic>
        <p:nvPicPr>
          <p:cNvPr id="37" name="Picture 36">
            <a:extLst>
              <a:ext uri="{FF2B5EF4-FFF2-40B4-BE49-F238E27FC236}">
                <a16:creationId xmlns:a16="http://schemas.microsoft.com/office/drawing/2014/main" id="{064E1FFF-9810-1D17-0504-A9965A3A295E}"/>
              </a:ext>
            </a:extLst>
          </p:cNvPr>
          <p:cNvPicPr>
            <a:picLocks noChangeAspect="1"/>
          </p:cNvPicPr>
          <p:nvPr/>
        </p:nvPicPr>
        <p:blipFill>
          <a:blip r:embed="rId7"/>
          <a:stretch>
            <a:fillRect/>
          </a:stretch>
        </p:blipFill>
        <p:spPr>
          <a:xfrm>
            <a:off x="6920063" y="3243547"/>
            <a:ext cx="5218957" cy="3479305"/>
          </a:xfrm>
          <a:prstGeom prst="rect">
            <a:avLst/>
          </a:prstGeom>
        </p:spPr>
      </p:pic>
    </p:spTree>
    <p:extLst>
      <p:ext uri="{BB962C8B-B14F-4D97-AF65-F5344CB8AC3E}">
        <p14:creationId xmlns:p14="http://schemas.microsoft.com/office/powerpoint/2010/main" val="353560178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F7343-E547-B9F5-771A-AA5E6D1CD48C}"/>
              </a:ext>
            </a:extLst>
          </p:cNvPr>
          <p:cNvSpPr>
            <a:spLocks noGrp="1"/>
          </p:cNvSpPr>
          <p:nvPr>
            <p:ph type="title"/>
          </p:nvPr>
        </p:nvSpPr>
        <p:spPr>
          <a:xfrm>
            <a:off x="838200" y="365126"/>
            <a:ext cx="10515600" cy="767936"/>
          </a:xfrm>
        </p:spPr>
        <p:txBody>
          <a:bodyPr>
            <a:normAutofit/>
          </a:bodyPr>
          <a:lstStyle/>
          <a:p>
            <a:r>
              <a:rPr lang="en-GB" sz="4000" dirty="0"/>
              <a:t>Digital Partnering Benefits</a:t>
            </a:r>
          </a:p>
        </p:txBody>
      </p:sp>
      <p:sp>
        <p:nvSpPr>
          <p:cNvPr id="3" name="Content Placeholder 2">
            <a:extLst>
              <a:ext uri="{FF2B5EF4-FFF2-40B4-BE49-F238E27FC236}">
                <a16:creationId xmlns:a16="http://schemas.microsoft.com/office/drawing/2014/main" id="{B28F0B80-2A03-4271-581F-365D6B4D82EE}"/>
              </a:ext>
            </a:extLst>
          </p:cNvPr>
          <p:cNvSpPr>
            <a:spLocks noGrp="1"/>
          </p:cNvSpPr>
          <p:nvPr>
            <p:ph idx="1"/>
          </p:nvPr>
        </p:nvSpPr>
        <p:spPr>
          <a:xfrm>
            <a:off x="838200" y="1630017"/>
            <a:ext cx="10515600" cy="4546946"/>
          </a:xfrm>
        </p:spPr>
        <p:txBody>
          <a:bodyPr>
            <a:normAutofit fontScale="92500" lnSpcReduction="10000"/>
          </a:bodyPr>
          <a:lstStyle/>
          <a:p>
            <a:pPr>
              <a:lnSpc>
                <a:spcPct val="150000"/>
              </a:lnSpc>
            </a:pPr>
            <a:r>
              <a:rPr lang="en-GB" sz="1800" dirty="0"/>
              <a:t>Time savings for Digital Leaders – min 3660 hours</a:t>
            </a:r>
          </a:p>
          <a:p>
            <a:pPr>
              <a:lnSpc>
                <a:spcPct val="150000"/>
              </a:lnSpc>
            </a:pPr>
            <a:r>
              <a:rPr lang="en-GB" sz="1800" dirty="0"/>
              <a:t>Model and role requested and welcomed by the System</a:t>
            </a:r>
          </a:p>
          <a:p>
            <a:pPr>
              <a:lnSpc>
                <a:spcPct val="150000"/>
              </a:lnSpc>
            </a:pPr>
            <a:r>
              <a:rPr lang="en-GB" sz="1800" dirty="0"/>
              <a:t>Reduced National effort “engaging” and “selling”</a:t>
            </a:r>
          </a:p>
          <a:p>
            <a:pPr>
              <a:lnSpc>
                <a:spcPct val="150000"/>
              </a:lnSpc>
            </a:pPr>
            <a:r>
              <a:rPr lang="en-GB" sz="1800" dirty="0"/>
              <a:t>Increase pace of adoption</a:t>
            </a:r>
          </a:p>
          <a:p>
            <a:pPr>
              <a:lnSpc>
                <a:spcPct val="150000"/>
              </a:lnSpc>
            </a:pPr>
            <a:r>
              <a:rPr lang="en-GB" sz="1800" dirty="0"/>
              <a:t>Help realise the local Return on Investment from National Technologies</a:t>
            </a:r>
          </a:p>
          <a:p>
            <a:pPr>
              <a:lnSpc>
                <a:spcPct val="150000"/>
              </a:lnSpc>
            </a:pPr>
            <a:r>
              <a:rPr lang="en-GB" sz="1800" dirty="0"/>
              <a:t>Reduce internal stakeholder management</a:t>
            </a:r>
          </a:p>
          <a:p>
            <a:pPr>
              <a:lnSpc>
                <a:spcPct val="150000"/>
              </a:lnSpc>
            </a:pPr>
            <a:r>
              <a:rPr lang="en-GB" sz="1800" dirty="0"/>
              <a:t>Increase access to local system contacts, intelligence and data</a:t>
            </a:r>
          </a:p>
          <a:p>
            <a:pPr>
              <a:lnSpc>
                <a:spcPct val="150000"/>
              </a:lnSpc>
            </a:pPr>
            <a:r>
              <a:rPr lang="en-GB" sz="1800" dirty="0"/>
              <a:t>Reduce data gathering efforts and burden on frontline</a:t>
            </a:r>
          </a:p>
          <a:p>
            <a:pPr>
              <a:lnSpc>
                <a:spcPct val="150000"/>
              </a:lnSpc>
            </a:pPr>
            <a:r>
              <a:rPr lang="en-GB" sz="1800" dirty="0"/>
              <a:t>Data for strategic decision making</a:t>
            </a:r>
          </a:p>
        </p:txBody>
      </p:sp>
    </p:spTree>
    <p:extLst>
      <p:ext uri="{BB962C8B-B14F-4D97-AF65-F5344CB8AC3E}">
        <p14:creationId xmlns:p14="http://schemas.microsoft.com/office/powerpoint/2010/main" val="2562971625"/>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C6D375-D47D-B4AD-00AF-2EAC96F3A99B}"/>
              </a:ext>
            </a:extLst>
          </p:cNvPr>
          <p:cNvSpPr>
            <a:spLocks noGrp="1"/>
          </p:cNvSpPr>
          <p:nvPr>
            <p:ph type="title"/>
          </p:nvPr>
        </p:nvSpPr>
        <p:spPr>
          <a:xfrm>
            <a:off x="4886739" y="2555999"/>
            <a:ext cx="2229678" cy="742563"/>
          </a:xfrm>
        </p:spPr>
        <p:txBody>
          <a:bodyPr/>
          <a:lstStyle/>
          <a:p>
            <a:r>
              <a:rPr lang="en-GB" dirty="0"/>
              <a:t>Questions?</a:t>
            </a:r>
          </a:p>
        </p:txBody>
      </p:sp>
    </p:spTree>
    <p:extLst>
      <p:ext uri="{BB962C8B-B14F-4D97-AF65-F5344CB8AC3E}">
        <p14:creationId xmlns:p14="http://schemas.microsoft.com/office/powerpoint/2010/main" val="3360486285"/>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595830" y="1750002"/>
            <a:ext cx="9723474" cy="1409314"/>
          </a:xfrm>
        </p:spPr>
        <p:txBody>
          <a:bodyPr/>
          <a:lstStyle/>
          <a:p>
            <a:r>
              <a:rPr lang="en-GB" sz="5400" dirty="0">
                <a:latin typeface="Arial" panose="020B0604020202020204" pitchFamily="34" charset="0"/>
                <a:cs typeface="Arial" panose="020B0604020202020204" pitchFamily="34" charset="0"/>
              </a:rPr>
              <a:t>Questions?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62500" lnSpcReduction="20000"/>
          </a:bodyPr>
          <a:lstStyle/>
          <a:p>
            <a:pPr>
              <a:lnSpc>
                <a:spcPct val="120000"/>
              </a:lnSpc>
            </a:pPr>
            <a:r>
              <a:rPr lang="en-GB" dirty="0">
                <a:solidFill>
                  <a:schemeClr val="tx1"/>
                </a:solidFill>
                <a:latin typeface="Arial" panose="020B0604020202020204" pitchFamily="34" charset="0"/>
                <a:cs typeface="Arial" panose="020B0604020202020204" pitchFamily="34" charset="0"/>
              </a:rPr>
              <a:t>Presented by: Oliver Christie</a:t>
            </a:r>
            <a:br>
              <a:rPr lang="en-GB" dirty="0">
                <a:solidFill>
                  <a:schemeClr val="tx1"/>
                </a:solidFill>
                <a:latin typeface="Arial" panose="020B0604020202020204" pitchFamily="34" charset="0"/>
                <a:cs typeface="Arial" panose="020B0604020202020204" pitchFamily="34" charset="0"/>
              </a:rPr>
            </a:br>
            <a:r>
              <a:rPr lang="en-GB" dirty="0">
                <a:solidFill>
                  <a:schemeClr val="tx1"/>
                </a:solidFill>
                <a:latin typeface="Arial" panose="020B0604020202020204" pitchFamily="34" charset="0"/>
                <a:cs typeface="Arial" panose="020B0604020202020204" pitchFamily="34" charset="0"/>
              </a:rPr>
              <a:t>Date: 13</a:t>
            </a:r>
            <a:r>
              <a:rPr lang="en-GB" baseline="30000" dirty="0">
                <a:solidFill>
                  <a:schemeClr val="tx1"/>
                </a:solidFill>
                <a:latin typeface="Arial" panose="020B0604020202020204" pitchFamily="34" charset="0"/>
                <a:cs typeface="Arial" panose="020B0604020202020204" pitchFamily="34" charset="0"/>
              </a:rPr>
              <a:t>th</a:t>
            </a:r>
            <a:r>
              <a:rPr lang="en-GB" dirty="0">
                <a:solidFill>
                  <a:schemeClr val="tx1"/>
                </a:solidFill>
                <a:latin typeface="Arial" panose="020B0604020202020204" pitchFamily="34" charset="0"/>
                <a:cs typeface="Arial" panose="020B0604020202020204" pitchFamily="34" charset="0"/>
              </a:rPr>
              <a:t> May 2022</a:t>
            </a:r>
            <a:endParaRPr lang="en-GB" b="1"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E74CCDF-A9D0-1C48-90A4-C7093E14FBDD}"/>
              </a:ext>
            </a:extLst>
          </p:cNvPr>
          <p:cNvSpPr txBox="1"/>
          <p:nvPr/>
        </p:nvSpPr>
        <p:spPr>
          <a:xfrm>
            <a:off x="1125415" y="6131169"/>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6" name="TextBox 5">
            <a:extLst>
              <a:ext uri="{FF2B5EF4-FFF2-40B4-BE49-F238E27FC236}">
                <a16:creationId xmlns:a16="http://schemas.microsoft.com/office/drawing/2014/main" id="{BB67F99E-5C97-E346-A5C2-11CBF3733441}"/>
              </a:ext>
            </a:extLst>
          </p:cNvPr>
          <p:cNvSpPr txBox="1"/>
          <p:nvPr/>
        </p:nvSpPr>
        <p:spPr>
          <a:xfrm>
            <a:off x="1101969" y="6248400"/>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7" name="TextBox 6">
            <a:extLst>
              <a:ext uri="{FF2B5EF4-FFF2-40B4-BE49-F238E27FC236}">
                <a16:creationId xmlns:a16="http://schemas.microsoft.com/office/drawing/2014/main" id="{6B8F20E0-8652-1141-8908-76C0100ED61F}"/>
              </a:ext>
            </a:extLst>
          </p:cNvPr>
          <p:cNvSpPr txBox="1"/>
          <p:nvPr/>
        </p:nvSpPr>
        <p:spPr>
          <a:xfrm>
            <a:off x="1242646" y="6119446"/>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038180762"/>
      </p:ext>
    </p:extLst>
  </p:cSld>
  <p:clrMapOvr>
    <a:masterClrMapping/>
  </p:clrMapOvr>
  <p:transition spd="med">
    <p:pull/>
  </p:transition>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HSD-Refresh-Theme-NOV1120B">
  <a:themeElements>
    <a:clrScheme name="NHSD-REFRESH-NOV1120A">
      <a:dk1>
        <a:srgbClr val="FFFFFF"/>
      </a:dk1>
      <a:lt1>
        <a:srgbClr val="231F20"/>
      </a:lt1>
      <a:dk2>
        <a:srgbClr val="0072CE"/>
      </a:dk2>
      <a:lt2>
        <a:srgbClr val="E8EDEE"/>
      </a:lt2>
      <a:accent1>
        <a:srgbClr val="005EB8"/>
      </a:accent1>
      <a:accent2>
        <a:srgbClr val="919EA8"/>
      </a:accent2>
      <a:accent3>
        <a:srgbClr val="DDE1E4"/>
      </a:accent3>
      <a:accent4>
        <a:srgbClr val="003087"/>
      </a:accent4>
      <a:accent5>
        <a:srgbClr val="99C7EB"/>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REPORT-Template-MAR2021-A (1)" id="{9A0282BD-911F-4F44-928C-1301D7B47DAA}" vid="{E0EA5766-EC63-4211-B7D2-3EE6119B203B}"/>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6404</TotalTime>
  <Words>2229</Words>
  <Application>Microsoft Office PowerPoint</Application>
  <PresentationFormat>Widescreen</PresentationFormat>
  <Paragraphs>130</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Symbol</vt:lpstr>
      <vt:lpstr>Office Theme</vt:lpstr>
      <vt:lpstr>2_NHSD-Refresh-Theme-NOV1120B</vt:lpstr>
      <vt:lpstr>Digital Partnering Operating Model</vt:lpstr>
      <vt:lpstr>Summary</vt:lpstr>
      <vt:lpstr>Background</vt:lpstr>
      <vt:lpstr>Digital Partnering Operating Model</vt:lpstr>
      <vt:lpstr>PowerPoint Presentation</vt:lpstr>
      <vt:lpstr>Digital Partnering Benefits</vt:lpstr>
      <vt:lpstr>Questions?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Rucker</dc:creator>
  <cp:lastModifiedBy>Oliver Christie</cp:lastModifiedBy>
  <cp:revision>34</cp:revision>
  <dcterms:modified xsi:type="dcterms:W3CDTF">2022-05-11T15:17:24Z</dcterms:modified>
</cp:coreProperties>
</file>